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"/>
  </p:notesMasterIdLst>
  <p:sldIdLst>
    <p:sldId id="285" r:id="rId2"/>
    <p:sldId id="286" r:id="rId3"/>
    <p:sldId id="287" r:id="rId4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A8F"/>
    <a:srgbClr val="E7E6E6"/>
    <a:srgbClr val="FF9933"/>
    <a:srgbClr val="EFF4FB"/>
    <a:srgbClr val="213A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1320" autoAdjust="0"/>
  </p:normalViewPr>
  <p:slideViewPr>
    <p:cSldViewPr snapToGrid="0">
      <p:cViewPr varScale="1">
        <p:scale>
          <a:sx n="61" d="100"/>
          <a:sy n="61" d="100"/>
        </p:scale>
        <p:origin x="7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AE788-5DF8-4609-8821-32D6DBB577AF}" type="doc">
      <dgm:prSet loTypeId="urn:microsoft.com/office/officeart/2009/3/layout/SpiralPicture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D99D99F-D8C4-4F81-9ED1-86E327B8D969}">
      <dgm:prSet/>
      <dgm:spPr/>
      <dgm:t>
        <a:bodyPr/>
        <a:lstStyle/>
        <a:p>
          <a:endParaRPr lang="fr-FR" dirty="0"/>
        </a:p>
      </dgm:t>
    </dgm:pt>
    <dgm:pt modelId="{7AB2AF7A-CD95-44F9-AF63-AB5755E7F698}" type="parTrans" cxnId="{7A059B56-51A1-4628-B431-3371FDB008B4}">
      <dgm:prSet/>
      <dgm:spPr/>
      <dgm:t>
        <a:bodyPr/>
        <a:lstStyle/>
        <a:p>
          <a:endParaRPr lang="fr-FR"/>
        </a:p>
      </dgm:t>
    </dgm:pt>
    <dgm:pt modelId="{9F7B52A2-29B9-4067-9486-21D736144178}" type="sibTrans" cxnId="{7A059B56-51A1-4628-B431-3371FDB008B4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fr-FR"/>
        </a:p>
      </dgm:t>
    </dgm:pt>
    <dgm:pt modelId="{4CC306C0-637B-40EB-868A-D84BD387C776}">
      <dgm:prSet/>
      <dgm:spPr/>
      <dgm:t>
        <a:bodyPr/>
        <a:lstStyle/>
        <a:p>
          <a:endParaRPr lang="fr-FR"/>
        </a:p>
      </dgm:t>
    </dgm:pt>
    <dgm:pt modelId="{2F479F9D-5F6D-4834-9ABA-FD1C47453F16}" type="parTrans" cxnId="{00D93DCD-679F-45C5-B30D-CA716A5BDA44}">
      <dgm:prSet/>
      <dgm:spPr/>
      <dgm:t>
        <a:bodyPr/>
        <a:lstStyle/>
        <a:p>
          <a:endParaRPr lang="fr-FR"/>
        </a:p>
      </dgm:t>
    </dgm:pt>
    <dgm:pt modelId="{1B1C44BC-3DB2-460C-B2B8-AB27BE54E8C0}" type="sibTrans" cxnId="{00D93DCD-679F-45C5-B30D-CA716A5BDA44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</dgm:spPr>
      <dgm:t>
        <a:bodyPr/>
        <a:lstStyle/>
        <a:p>
          <a:endParaRPr lang="fr-FR"/>
        </a:p>
      </dgm:t>
    </dgm:pt>
    <dgm:pt modelId="{71946E0B-88B1-4FAC-8572-51906BF81534}">
      <dgm:prSet/>
      <dgm:spPr/>
      <dgm:t>
        <a:bodyPr/>
        <a:lstStyle/>
        <a:p>
          <a:endParaRPr lang="fr-FR" dirty="0"/>
        </a:p>
      </dgm:t>
    </dgm:pt>
    <dgm:pt modelId="{27E3D936-2E6C-4E28-BEE9-5086B0C49DC7}" type="parTrans" cxnId="{6A3B30C3-7D36-489A-840E-7814682C2DA3}">
      <dgm:prSet/>
      <dgm:spPr/>
      <dgm:t>
        <a:bodyPr/>
        <a:lstStyle/>
        <a:p>
          <a:endParaRPr lang="fr-FR"/>
        </a:p>
      </dgm:t>
    </dgm:pt>
    <dgm:pt modelId="{9F65A411-3E9A-4D46-8AC0-FE3ED44AABDB}" type="sibTrans" cxnId="{6A3B30C3-7D36-489A-840E-7814682C2DA3}">
      <dgm:prSet/>
      <dgm:spPr/>
      <dgm:t>
        <a:bodyPr/>
        <a:lstStyle/>
        <a:p>
          <a:endParaRPr lang="fr-FR"/>
        </a:p>
      </dgm:t>
    </dgm:pt>
    <dgm:pt modelId="{8B206EF2-5BB1-4830-B09B-9A5589648E88}">
      <dgm:prSet/>
      <dgm:spPr/>
      <dgm:t>
        <a:bodyPr/>
        <a:lstStyle/>
        <a:p>
          <a:endParaRPr lang="fr-FR" dirty="0"/>
        </a:p>
      </dgm:t>
    </dgm:pt>
    <dgm:pt modelId="{CA417B94-9760-4E06-B5E9-A247E099AB1A}" type="parTrans" cxnId="{B3844EE6-23D3-4771-84A7-AEC3574B23AB}">
      <dgm:prSet/>
      <dgm:spPr/>
      <dgm:t>
        <a:bodyPr/>
        <a:lstStyle/>
        <a:p>
          <a:endParaRPr lang="fr-FR"/>
        </a:p>
      </dgm:t>
    </dgm:pt>
    <dgm:pt modelId="{338B7021-5344-4D62-965A-39C703B0E2C5}" type="sibTrans" cxnId="{B3844EE6-23D3-4771-84A7-AEC3574B23AB}">
      <dgm:prSet/>
      <dgm:spPr/>
      <dgm:t>
        <a:bodyPr/>
        <a:lstStyle/>
        <a:p>
          <a:endParaRPr lang="fr-FR"/>
        </a:p>
      </dgm:t>
    </dgm:pt>
    <dgm:pt modelId="{EEC97D62-0E4F-4084-A00A-32C619369B23}">
      <dgm:prSet/>
      <dgm:spPr/>
      <dgm:t>
        <a:bodyPr/>
        <a:lstStyle/>
        <a:p>
          <a:endParaRPr lang="fr-FR" dirty="0" smtClean="0"/>
        </a:p>
        <a:p>
          <a:endParaRPr lang="fr-FR" dirty="0"/>
        </a:p>
      </dgm:t>
    </dgm:pt>
    <dgm:pt modelId="{9F385632-B8C6-42FA-BF3A-59D6AA562DC5}" type="parTrans" cxnId="{17DD79FF-F6E7-4DF6-A7D6-7C8BFDFD2C51}">
      <dgm:prSet/>
      <dgm:spPr/>
      <dgm:t>
        <a:bodyPr/>
        <a:lstStyle/>
        <a:p>
          <a:endParaRPr lang="fr-FR"/>
        </a:p>
      </dgm:t>
    </dgm:pt>
    <dgm:pt modelId="{D4646023-A016-4334-99C5-FABF748FD189}" type="sibTrans" cxnId="{17DD79FF-F6E7-4DF6-A7D6-7C8BFDFD2C51}">
      <dgm:prSet/>
      <dgm:spPr/>
      <dgm:t>
        <a:bodyPr/>
        <a:lstStyle/>
        <a:p>
          <a:endParaRPr lang="fr-FR"/>
        </a:p>
      </dgm:t>
    </dgm:pt>
    <dgm:pt modelId="{D1A4B693-5FAE-4047-8B51-D3DC39D9EB69}" type="pres">
      <dgm:prSet presAssocID="{A15AE788-5DF8-4609-8821-32D6DBB577AF}" presName="Name0" presStyleCnt="0">
        <dgm:presLayoutVars>
          <dgm:chMax val="5"/>
          <dgm:dir/>
        </dgm:presLayoutVars>
      </dgm:prSet>
      <dgm:spPr/>
      <dgm:t>
        <a:bodyPr/>
        <a:lstStyle/>
        <a:p>
          <a:endParaRPr lang="fr-FR"/>
        </a:p>
      </dgm:t>
    </dgm:pt>
    <dgm:pt modelId="{E216487C-3414-4F2A-8EB1-2696CC27F24E}" type="pres">
      <dgm:prSet presAssocID="{A15AE788-5DF8-4609-8821-32D6DBB577AF}" presName="picts" presStyleCnt="0"/>
      <dgm:spPr/>
    </dgm:pt>
    <dgm:pt modelId="{F50FE7E3-C51A-44EA-9F06-FA9E2E5D6674}" type="pres">
      <dgm:prSet presAssocID="{A15AE788-5DF8-4609-8821-32D6DBB577AF}" presName="space1" presStyleCnt="0"/>
      <dgm:spPr/>
    </dgm:pt>
    <dgm:pt modelId="{F664A416-E91F-43D8-93E3-2F7C10BC5A7F}" type="pres">
      <dgm:prSet presAssocID="{A15AE788-5DF8-4609-8821-32D6DBB577AF}" presName="space2" presStyleCnt="0"/>
      <dgm:spPr/>
    </dgm:pt>
    <dgm:pt modelId="{34BC4FEA-B6A9-45C9-8011-F1141014DF88}" type="pres">
      <dgm:prSet presAssocID="{9F7B52A2-29B9-4067-9486-21D736144178}" presName="pictA1" presStyleCnt="0"/>
      <dgm:spPr/>
    </dgm:pt>
    <dgm:pt modelId="{15FC89B3-A8C0-47B8-89FA-B536F63AAF8B}" type="pres">
      <dgm:prSet presAssocID="{9F7B52A2-29B9-4067-9486-21D736144178}" presName="imageRepeatNode" presStyleLbl="alignNode1" presStyleIdx="0" presStyleCnt="5"/>
      <dgm:spPr/>
      <dgm:t>
        <a:bodyPr/>
        <a:lstStyle/>
        <a:p>
          <a:endParaRPr lang="fr-FR"/>
        </a:p>
      </dgm:t>
    </dgm:pt>
    <dgm:pt modelId="{8B4253AB-3F50-4D5E-9063-E688BBBE30DF}" type="pres">
      <dgm:prSet presAssocID="{9F7B52A2-29B9-4067-9486-21D736144178}" presName="oneDotPict" presStyleCnt="0"/>
      <dgm:spPr/>
    </dgm:pt>
    <dgm:pt modelId="{E1AC4252-F46E-44C0-8642-7FE76FE40A9A}" type="pres">
      <dgm:prSet presAssocID="{9F7B52A2-29B9-4067-9486-21D736144178}" presName="dotPict_11" presStyleLbl="solidFgAcc1" presStyleIdx="0" presStyleCnt="30"/>
      <dgm:spPr/>
    </dgm:pt>
    <dgm:pt modelId="{1533013C-B510-43C5-95EA-EE8F2D8468A2}" type="pres">
      <dgm:prSet presAssocID="{1B1C44BC-3DB2-460C-B2B8-AB27BE54E8C0}" presName="pictA2" presStyleCnt="0"/>
      <dgm:spPr/>
    </dgm:pt>
    <dgm:pt modelId="{60EC9FEC-3CAB-4529-A2EC-8E0EE69D19EF}" type="pres">
      <dgm:prSet presAssocID="{1B1C44BC-3DB2-460C-B2B8-AB27BE54E8C0}" presName="imageRepeatNode" presStyleLbl="alignNode1" presStyleIdx="1" presStyleCnt="5"/>
      <dgm:spPr/>
      <dgm:t>
        <a:bodyPr/>
        <a:lstStyle/>
        <a:p>
          <a:endParaRPr lang="fr-FR"/>
        </a:p>
      </dgm:t>
    </dgm:pt>
    <dgm:pt modelId="{793461E0-4B32-46A8-83DE-92C59B265952}" type="pres">
      <dgm:prSet presAssocID="{1B1C44BC-3DB2-460C-B2B8-AB27BE54E8C0}" presName="twoDotsPict" presStyleCnt="0"/>
      <dgm:spPr/>
    </dgm:pt>
    <dgm:pt modelId="{04E4C8B5-4037-4A32-836D-77EE59032C24}" type="pres">
      <dgm:prSet presAssocID="{1B1C44BC-3DB2-460C-B2B8-AB27BE54E8C0}" presName="dotPict_21" presStyleLbl="solidFgAcc1" presStyleIdx="1" presStyleCnt="30"/>
      <dgm:spPr/>
    </dgm:pt>
    <dgm:pt modelId="{36D5ACCF-AC12-45EE-9C0B-4B61A3CDA4F4}" type="pres">
      <dgm:prSet presAssocID="{1B1C44BC-3DB2-460C-B2B8-AB27BE54E8C0}" presName="dotPict_22" presStyleLbl="solidFgAcc1" presStyleIdx="2" presStyleCnt="30"/>
      <dgm:spPr/>
    </dgm:pt>
    <dgm:pt modelId="{D561E4DF-5018-49E3-8453-0737A15EB1AE}" type="pres">
      <dgm:prSet presAssocID="{9F65A411-3E9A-4D46-8AC0-FE3ED44AABDB}" presName="pictA3" presStyleCnt="0"/>
      <dgm:spPr/>
    </dgm:pt>
    <dgm:pt modelId="{3E39C3B7-D1A8-4B50-8C64-4435CC9727C8}" type="pres">
      <dgm:prSet presAssocID="{9F65A411-3E9A-4D46-8AC0-FE3ED44AABDB}" presName="imageRepeatNode" presStyleLbl="alignNode1" presStyleIdx="2" presStyleCnt="5"/>
      <dgm:spPr/>
      <dgm:t>
        <a:bodyPr/>
        <a:lstStyle/>
        <a:p>
          <a:endParaRPr lang="fr-FR"/>
        </a:p>
      </dgm:t>
    </dgm:pt>
    <dgm:pt modelId="{910FA621-06B0-4B10-A36A-5823B8233B33}" type="pres">
      <dgm:prSet presAssocID="{9F65A411-3E9A-4D46-8AC0-FE3ED44AABDB}" presName="threeDotsPict" presStyleCnt="0"/>
      <dgm:spPr/>
    </dgm:pt>
    <dgm:pt modelId="{168867A3-72C9-44C2-8B93-7C4BA68FF827}" type="pres">
      <dgm:prSet presAssocID="{9F65A411-3E9A-4D46-8AC0-FE3ED44AABDB}" presName="dotPict_31" presStyleLbl="solidFgAcc1" presStyleIdx="3" presStyleCnt="30"/>
      <dgm:spPr/>
    </dgm:pt>
    <dgm:pt modelId="{254BD5E1-6B7C-4606-AC63-0FADA64C0A62}" type="pres">
      <dgm:prSet presAssocID="{9F65A411-3E9A-4D46-8AC0-FE3ED44AABDB}" presName="dotPict_32" presStyleLbl="solidFgAcc1" presStyleIdx="4" presStyleCnt="30"/>
      <dgm:spPr/>
    </dgm:pt>
    <dgm:pt modelId="{0E0EE2EC-492E-41A1-81A2-110F14A2D7F6}" type="pres">
      <dgm:prSet presAssocID="{9F65A411-3E9A-4D46-8AC0-FE3ED44AABDB}" presName="dotPict_33" presStyleLbl="solidFgAcc1" presStyleIdx="5" presStyleCnt="30"/>
      <dgm:spPr/>
    </dgm:pt>
    <dgm:pt modelId="{DEF4000E-F113-4CE9-93B6-C380E73C488B}" type="pres">
      <dgm:prSet presAssocID="{338B7021-5344-4D62-965A-39C703B0E2C5}" presName="pictA4" presStyleCnt="0"/>
      <dgm:spPr/>
    </dgm:pt>
    <dgm:pt modelId="{3D0A1790-ECF7-4715-B8C8-B8D54A65A4D1}" type="pres">
      <dgm:prSet presAssocID="{338B7021-5344-4D62-965A-39C703B0E2C5}" presName="imageRepeatNode" presStyleLbl="alignNode1" presStyleIdx="3" presStyleCnt="5"/>
      <dgm:spPr/>
      <dgm:t>
        <a:bodyPr/>
        <a:lstStyle/>
        <a:p>
          <a:endParaRPr lang="fr-FR"/>
        </a:p>
      </dgm:t>
    </dgm:pt>
    <dgm:pt modelId="{2791DF03-1214-488F-9A62-0A20841946FA}" type="pres">
      <dgm:prSet presAssocID="{338B7021-5344-4D62-965A-39C703B0E2C5}" presName="fourDotsPict" presStyleCnt="0"/>
      <dgm:spPr/>
    </dgm:pt>
    <dgm:pt modelId="{9D5B7CF0-9EEC-4948-B384-90C35D60192C}" type="pres">
      <dgm:prSet presAssocID="{338B7021-5344-4D62-965A-39C703B0E2C5}" presName="dotPict_41" presStyleLbl="solidFgAcc1" presStyleIdx="6" presStyleCnt="30"/>
      <dgm:spPr/>
    </dgm:pt>
    <dgm:pt modelId="{322CB9BA-6D73-4E22-BB85-56ACF959FAAC}" type="pres">
      <dgm:prSet presAssocID="{338B7021-5344-4D62-965A-39C703B0E2C5}" presName="dotPict_42" presStyleLbl="solidFgAcc1" presStyleIdx="7" presStyleCnt="30"/>
      <dgm:spPr/>
    </dgm:pt>
    <dgm:pt modelId="{7D4B3780-45DA-43BF-A554-99D192C41845}" type="pres">
      <dgm:prSet presAssocID="{338B7021-5344-4D62-965A-39C703B0E2C5}" presName="dotPict_43" presStyleLbl="solidFgAcc1" presStyleIdx="8" presStyleCnt="30"/>
      <dgm:spPr/>
    </dgm:pt>
    <dgm:pt modelId="{494259FD-7BBE-4B3A-919C-7A2E86468ACA}" type="pres">
      <dgm:prSet presAssocID="{338B7021-5344-4D62-965A-39C703B0E2C5}" presName="dotPict_44" presStyleLbl="solidFgAcc1" presStyleIdx="9" presStyleCnt="30"/>
      <dgm:spPr/>
    </dgm:pt>
    <dgm:pt modelId="{CC5A6A79-318C-4051-A2BF-A9A560FF14C9}" type="pres">
      <dgm:prSet presAssocID="{D4646023-A016-4334-99C5-FABF748FD189}" presName="pictA5" presStyleCnt="0"/>
      <dgm:spPr/>
    </dgm:pt>
    <dgm:pt modelId="{2BA74BCE-E88C-4033-9341-F2263FD58B2F}" type="pres">
      <dgm:prSet presAssocID="{D4646023-A016-4334-99C5-FABF748FD189}" presName="imageRepeatNode" presStyleLbl="alignNode1" presStyleIdx="4" presStyleCnt="5"/>
      <dgm:spPr/>
      <dgm:t>
        <a:bodyPr/>
        <a:lstStyle/>
        <a:p>
          <a:endParaRPr lang="fr-FR"/>
        </a:p>
      </dgm:t>
    </dgm:pt>
    <dgm:pt modelId="{EAD98BF0-6C7E-4780-BC56-10AC78636C4E}" type="pres">
      <dgm:prSet presAssocID="{D4646023-A016-4334-99C5-FABF748FD189}" presName="fiveDotsPict" presStyleCnt="0"/>
      <dgm:spPr/>
    </dgm:pt>
    <dgm:pt modelId="{333D10A9-8533-4AC9-966D-99C9BA6C043B}" type="pres">
      <dgm:prSet presAssocID="{D4646023-A016-4334-99C5-FABF748FD189}" presName="dotPict_51" presStyleLbl="solidFgAcc1" presStyleIdx="10" presStyleCnt="30"/>
      <dgm:spPr/>
    </dgm:pt>
    <dgm:pt modelId="{692F2314-A41A-458D-A0D5-969BE788AE5B}" type="pres">
      <dgm:prSet presAssocID="{D4646023-A016-4334-99C5-FABF748FD189}" presName="dotPict_52" presStyleLbl="solidFgAcc1" presStyleIdx="11" presStyleCnt="30"/>
      <dgm:spPr/>
    </dgm:pt>
    <dgm:pt modelId="{C5966335-4621-4662-ADD5-63EADADCA44C}" type="pres">
      <dgm:prSet presAssocID="{D4646023-A016-4334-99C5-FABF748FD189}" presName="dotPict_53" presStyleLbl="solidFgAcc1" presStyleIdx="12" presStyleCnt="30"/>
      <dgm:spPr/>
    </dgm:pt>
    <dgm:pt modelId="{BD38FA07-6DE0-4ECA-880F-1ADABF23A706}" type="pres">
      <dgm:prSet presAssocID="{D4646023-A016-4334-99C5-FABF748FD189}" presName="dotPict_54" presStyleLbl="solidFgAcc1" presStyleIdx="13" presStyleCnt="30"/>
      <dgm:spPr/>
    </dgm:pt>
    <dgm:pt modelId="{7CA93AD3-D684-45A1-84E4-542885944015}" type="pres">
      <dgm:prSet presAssocID="{D4646023-A016-4334-99C5-FABF748FD189}" presName="dotPict_55" presStyleLbl="solidFgAcc1" presStyleIdx="14" presStyleCnt="30"/>
      <dgm:spPr/>
    </dgm:pt>
    <dgm:pt modelId="{D782ABD7-61A5-44A1-89AE-3ABAB9529B16}" type="pres">
      <dgm:prSet presAssocID="{A15AE788-5DF8-4609-8821-32D6DBB577AF}" presName="txLine" presStyleCnt="0"/>
      <dgm:spPr/>
    </dgm:pt>
    <dgm:pt modelId="{DC7287F8-B443-49FB-A075-9072850B7B09}" type="pres">
      <dgm:prSet presAssocID="{2D99D99F-D8C4-4F81-9ED1-86E327B8D969}" presName="oneDotTx" presStyleCnt="0"/>
      <dgm:spPr/>
    </dgm:pt>
    <dgm:pt modelId="{D5081EF2-53F7-4402-9FE7-0FB24F0E759C}" type="pres">
      <dgm:prSet presAssocID="{2D99D99F-D8C4-4F81-9ED1-86E327B8D969}" presName="dotTx_11" presStyleLbl="solidFgAcc1" presStyleIdx="15" presStyleCnt="30"/>
      <dgm:spPr/>
    </dgm:pt>
    <dgm:pt modelId="{9B518F27-67FF-4A66-9917-5D756A33E1BA}" type="pres">
      <dgm:prSet presAssocID="{2D99D99F-D8C4-4F81-9ED1-86E327B8D969}" presName="Name37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B43C8A-6ACE-4443-948C-813B9A652D4C}" type="pres">
      <dgm:prSet presAssocID="{4CC306C0-637B-40EB-868A-D84BD387C776}" presName="twoDotsTx" presStyleCnt="0"/>
      <dgm:spPr/>
    </dgm:pt>
    <dgm:pt modelId="{7E09ACDB-4794-42D0-BA26-8169D0F24B01}" type="pres">
      <dgm:prSet presAssocID="{4CC306C0-637B-40EB-868A-D84BD387C776}" presName="dotTx_21" presStyleLbl="solidFgAcc1" presStyleIdx="16" presStyleCnt="30"/>
      <dgm:spPr/>
    </dgm:pt>
    <dgm:pt modelId="{2DF5EE17-4DFB-4F68-A6EC-C048BDB55A42}" type="pres">
      <dgm:prSet presAssocID="{4CC306C0-637B-40EB-868A-D84BD387C776}" presName="dotTx_22" presStyleLbl="solidFgAcc1" presStyleIdx="17" presStyleCnt="30"/>
      <dgm:spPr/>
    </dgm:pt>
    <dgm:pt modelId="{56D82942-B559-4430-AEA6-F09BF0E8BA4C}" type="pres">
      <dgm:prSet presAssocID="{4CC306C0-637B-40EB-868A-D84BD387C776}" presName="Name39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CB46A3B-6752-44EA-9E74-E38A46A0DD19}" type="pres">
      <dgm:prSet presAssocID="{71946E0B-88B1-4FAC-8572-51906BF81534}" presName="threeDotsTx" presStyleCnt="0"/>
      <dgm:spPr/>
    </dgm:pt>
    <dgm:pt modelId="{77748F29-A030-4BF7-9954-5FD6560A865E}" type="pres">
      <dgm:prSet presAssocID="{71946E0B-88B1-4FAC-8572-51906BF81534}" presName="dotTx_31" presStyleLbl="solidFgAcc1" presStyleIdx="18" presStyleCnt="30"/>
      <dgm:spPr/>
    </dgm:pt>
    <dgm:pt modelId="{76E956A9-3831-4C24-BDCA-81F30F468298}" type="pres">
      <dgm:prSet presAssocID="{71946E0B-88B1-4FAC-8572-51906BF81534}" presName="dotTx_32" presStyleLbl="solidFgAcc1" presStyleIdx="19" presStyleCnt="30"/>
      <dgm:spPr/>
    </dgm:pt>
    <dgm:pt modelId="{5EBAAC08-F740-403D-B8E5-E8BFC9B4CC8D}" type="pres">
      <dgm:prSet presAssocID="{71946E0B-88B1-4FAC-8572-51906BF81534}" presName="dotTx_33" presStyleLbl="solidFgAcc1" presStyleIdx="20" presStyleCnt="30"/>
      <dgm:spPr/>
    </dgm:pt>
    <dgm:pt modelId="{C89FED3E-5A55-4A45-961F-350A2535110F}" type="pres">
      <dgm:prSet presAssocID="{71946E0B-88B1-4FAC-8572-51906BF81534}" presName="Name41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E5A77B-F362-4E61-B4A3-BFBAC1AD0AAB}" type="pres">
      <dgm:prSet presAssocID="{8B206EF2-5BB1-4830-B09B-9A5589648E88}" presName="fourDotsTx" presStyleCnt="0"/>
      <dgm:spPr/>
    </dgm:pt>
    <dgm:pt modelId="{C62FB6D8-A536-4F09-B7A4-317F7C9F3A6B}" type="pres">
      <dgm:prSet presAssocID="{8B206EF2-5BB1-4830-B09B-9A5589648E88}" presName="dotTx_41" presStyleLbl="solidFgAcc1" presStyleIdx="21" presStyleCnt="30"/>
      <dgm:spPr/>
    </dgm:pt>
    <dgm:pt modelId="{5C70963A-336E-4601-8954-32300A075F35}" type="pres">
      <dgm:prSet presAssocID="{8B206EF2-5BB1-4830-B09B-9A5589648E88}" presName="dotTx_42" presStyleLbl="solidFgAcc1" presStyleIdx="22" presStyleCnt="30"/>
      <dgm:spPr/>
    </dgm:pt>
    <dgm:pt modelId="{0D98C68D-8D72-45E5-B025-FC0F35070456}" type="pres">
      <dgm:prSet presAssocID="{8B206EF2-5BB1-4830-B09B-9A5589648E88}" presName="dotTx_43" presStyleLbl="solidFgAcc1" presStyleIdx="23" presStyleCnt="30"/>
      <dgm:spPr/>
    </dgm:pt>
    <dgm:pt modelId="{610DA085-31BE-4038-8CFD-35459BEE2F41}" type="pres">
      <dgm:prSet presAssocID="{8B206EF2-5BB1-4830-B09B-9A5589648E88}" presName="dotTx_44" presStyleLbl="solidFgAcc1" presStyleIdx="24" presStyleCnt="30"/>
      <dgm:spPr/>
    </dgm:pt>
    <dgm:pt modelId="{2E6F1592-BF8C-47C1-9FCC-83FB5E474428}" type="pres">
      <dgm:prSet presAssocID="{8B206EF2-5BB1-4830-B09B-9A5589648E88}" presName="Name43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47EB3F-48E8-453A-95B3-051A4448B5CE}" type="pres">
      <dgm:prSet presAssocID="{EEC97D62-0E4F-4084-A00A-32C619369B23}" presName="fiveDotsTx" presStyleCnt="0"/>
      <dgm:spPr/>
    </dgm:pt>
    <dgm:pt modelId="{C1C1F5E5-8684-42DE-B96E-BBD6F866FA1F}" type="pres">
      <dgm:prSet presAssocID="{EEC97D62-0E4F-4084-A00A-32C619369B23}" presName="dotTx_51" presStyleLbl="solidFgAcc1" presStyleIdx="25" presStyleCnt="30"/>
      <dgm:spPr/>
    </dgm:pt>
    <dgm:pt modelId="{30D4BE39-2DF5-4B1A-B923-72C8181659C4}" type="pres">
      <dgm:prSet presAssocID="{EEC97D62-0E4F-4084-A00A-32C619369B23}" presName="dotTx_52" presStyleLbl="solidFgAcc1" presStyleIdx="26" presStyleCnt="30"/>
      <dgm:spPr/>
    </dgm:pt>
    <dgm:pt modelId="{AB5DA51F-CEF4-4C31-B7C1-9CCC7F5197E4}" type="pres">
      <dgm:prSet presAssocID="{EEC97D62-0E4F-4084-A00A-32C619369B23}" presName="dotTx_53" presStyleLbl="solidFgAcc1" presStyleIdx="27" presStyleCnt="30"/>
      <dgm:spPr/>
    </dgm:pt>
    <dgm:pt modelId="{E557558A-95F2-4471-BE01-9BDEA2E1176D}" type="pres">
      <dgm:prSet presAssocID="{EEC97D62-0E4F-4084-A00A-32C619369B23}" presName="dotTx_54" presStyleLbl="solidFgAcc1" presStyleIdx="28" presStyleCnt="30"/>
      <dgm:spPr/>
    </dgm:pt>
    <dgm:pt modelId="{42E0B91D-E35C-4A72-A6B7-9ECEC80EEA31}" type="pres">
      <dgm:prSet presAssocID="{EEC97D62-0E4F-4084-A00A-32C619369B23}" presName="dotTx_55" presStyleLbl="solidFgAcc1" presStyleIdx="29" presStyleCnt="30"/>
      <dgm:spPr/>
    </dgm:pt>
    <dgm:pt modelId="{3142BF1F-F980-437F-BE39-BA264E7B74E0}" type="pres">
      <dgm:prSet presAssocID="{EEC97D62-0E4F-4084-A00A-32C619369B23}" presName="Name4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A059B56-51A1-4628-B431-3371FDB008B4}" srcId="{A15AE788-5DF8-4609-8821-32D6DBB577AF}" destId="{2D99D99F-D8C4-4F81-9ED1-86E327B8D969}" srcOrd="0" destOrd="0" parTransId="{7AB2AF7A-CD95-44F9-AF63-AB5755E7F698}" sibTransId="{9F7B52A2-29B9-4067-9486-21D736144178}"/>
    <dgm:cxn modelId="{6A5F5F81-8698-432B-BD55-F891DC054368}" type="presOf" srcId="{4CC306C0-637B-40EB-868A-D84BD387C776}" destId="{56D82942-B559-4430-AEA6-F09BF0E8BA4C}" srcOrd="0" destOrd="0" presId="urn:microsoft.com/office/officeart/2009/3/layout/SpiralPicture"/>
    <dgm:cxn modelId="{D9980EB6-3655-4CF5-83F2-40D4FC74A19E}" type="presOf" srcId="{EEC97D62-0E4F-4084-A00A-32C619369B23}" destId="{3142BF1F-F980-437F-BE39-BA264E7B74E0}" srcOrd="0" destOrd="0" presId="urn:microsoft.com/office/officeart/2009/3/layout/SpiralPicture"/>
    <dgm:cxn modelId="{BC72075B-8260-4EF9-8F1A-7D17D6852979}" type="presOf" srcId="{1B1C44BC-3DB2-460C-B2B8-AB27BE54E8C0}" destId="{60EC9FEC-3CAB-4529-A2EC-8E0EE69D19EF}" srcOrd="0" destOrd="0" presId="urn:microsoft.com/office/officeart/2009/3/layout/SpiralPicture"/>
    <dgm:cxn modelId="{00D93DCD-679F-45C5-B30D-CA716A5BDA44}" srcId="{A15AE788-5DF8-4609-8821-32D6DBB577AF}" destId="{4CC306C0-637B-40EB-868A-D84BD387C776}" srcOrd="1" destOrd="0" parTransId="{2F479F9D-5F6D-4834-9ABA-FD1C47453F16}" sibTransId="{1B1C44BC-3DB2-460C-B2B8-AB27BE54E8C0}"/>
    <dgm:cxn modelId="{7FEEC790-8B0D-4222-993F-5A3A3BF05FF0}" type="presOf" srcId="{8B206EF2-5BB1-4830-B09B-9A5589648E88}" destId="{2E6F1592-BF8C-47C1-9FCC-83FB5E474428}" srcOrd="0" destOrd="0" presId="urn:microsoft.com/office/officeart/2009/3/layout/SpiralPicture"/>
    <dgm:cxn modelId="{EEBD19D0-9A4E-4E62-8981-0D22980E2623}" type="presOf" srcId="{D4646023-A016-4334-99C5-FABF748FD189}" destId="{2BA74BCE-E88C-4033-9341-F2263FD58B2F}" srcOrd="0" destOrd="0" presId="urn:microsoft.com/office/officeart/2009/3/layout/SpiralPicture"/>
    <dgm:cxn modelId="{B3844EE6-23D3-4771-84A7-AEC3574B23AB}" srcId="{A15AE788-5DF8-4609-8821-32D6DBB577AF}" destId="{8B206EF2-5BB1-4830-B09B-9A5589648E88}" srcOrd="3" destOrd="0" parTransId="{CA417B94-9760-4E06-B5E9-A247E099AB1A}" sibTransId="{338B7021-5344-4D62-965A-39C703B0E2C5}"/>
    <dgm:cxn modelId="{FA1E5631-1D2A-4D25-AED3-F3F1F1866987}" type="presOf" srcId="{2D99D99F-D8C4-4F81-9ED1-86E327B8D969}" destId="{9B518F27-67FF-4A66-9917-5D756A33E1BA}" srcOrd="0" destOrd="0" presId="urn:microsoft.com/office/officeart/2009/3/layout/SpiralPicture"/>
    <dgm:cxn modelId="{B67E775B-6135-4BA8-B888-4EBF6014FBEC}" type="presOf" srcId="{9F65A411-3E9A-4D46-8AC0-FE3ED44AABDB}" destId="{3E39C3B7-D1A8-4B50-8C64-4435CC9727C8}" srcOrd="0" destOrd="0" presId="urn:microsoft.com/office/officeart/2009/3/layout/SpiralPicture"/>
    <dgm:cxn modelId="{FB0AF387-ADB9-43F7-9AE2-E33BD3206C69}" type="presOf" srcId="{338B7021-5344-4D62-965A-39C703B0E2C5}" destId="{3D0A1790-ECF7-4715-B8C8-B8D54A65A4D1}" srcOrd="0" destOrd="0" presId="urn:microsoft.com/office/officeart/2009/3/layout/SpiralPicture"/>
    <dgm:cxn modelId="{17DD79FF-F6E7-4DF6-A7D6-7C8BFDFD2C51}" srcId="{A15AE788-5DF8-4609-8821-32D6DBB577AF}" destId="{EEC97D62-0E4F-4084-A00A-32C619369B23}" srcOrd="4" destOrd="0" parTransId="{9F385632-B8C6-42FA-BF3A-59D6AA562DC5}" sibTransId="{D4646023-A016-4334-99C5-FABF748FD189}"/>
    <dgm:cxn modelId="{87DB5ECC-C826-4139-BD4E-3D6B3849F521}" type="presOf" srcId="{71946E0B-88B1-4FAC-8572-51906BF81534}" destId="{C89FED3E-5A55-4A45-961F-350A2535110F}" srcOrd="0" destOrd="0" presId="urn:microsoft.com/office/officeart/2009/3/layout/SpiralPicture"/>
    <dgm:cxn modelId="{FDD01B05-0E81-4D2E-A4EF-844FA7C31B3B}" type="presOf" srcId="{9F7B52A2-29B9-4067-9486-21D736144178}" destId="{15FC89B3-A8C0-47B8-89FA-B536F63AAF8B}" srcOrd="0" destOrd="0" presId="urn:microsoft.com/office/officeart/2009/3/layout/SpiralPicture"/>
    <dgm:cxn modelId="{6A3B30C3-7D36-489A-840E-7814682C2DA3}" srcId="{A15AE788-5DF8-4609-8821-32D6DBB577AF}" destId="{71946E0B-88B1-4FAC-8572-51906BF81534}" srcOrd="2" destOrd="0" parTransId="{27E3D936-2E6C-4E28-BEE9-5086B0C49DC7}" sibTransId="{9F65A411-3E9A-4D46-8AC0-FE3ED44AABDB}"/>
    <dgm:cxn modelId="{CE39796E-C37F-48AE-A43B-1F6092BBBCE2}" type="presOf" srcId="{A15AE788-5DF8-4609-8821-32D6DBB577AF}" destId="{D1A4B693-5FAE-4047-8B51-D3DC39D9EB69}" srcOrd="0" destOrd="0" presId="urn:microsoft.com/office/officeart/2009/3/layout/SpiralPicture"/>
    <dgm:cxn modelId="{558F9A77-5183-4849-83F8-C124424F6D88}" type="presParOf" srcId="{D1A4B693-5FAE-4047-8B51-D3DC39D9EB69}" destId="{E216487C-3414-4F2A-8EB1-2696CC27F24E}" srcOrd="0" destOrd="0" presId="urn:microsoft.com/office/officeart/2009/3/layout/SpiralPicture"/>
    <dgm:cxn modelId="{83950396-61FB-49A5-960E-3F7FA2362EBB}" type="presParOf" srcId="{E216487C-3414-4F2A-8EB1-2696CC27F24E}" destId="{F50FE7E3-C51A-44EA-9F06-FA9E2E5D6674}" srcOrd="0" destOrd="0" presId="urn:microsoft.com/office/officeart/2009/3/layout/SpiralPicture"/>
    <dgm:cxn modelId="{B7734A6B-7F4A-4B4F-8166-5257DBFCE751}" type="presParOf" srcId="{E216487C-3414-4F2A-8EB1-2696CC27F24E}" destId="{F664A416-E91F-43D8-93E3-2F7C10BC5A7F}" srcOrd="1" destOrd="0" presId="urn:microsoft.com/office/officeart/2009/3/layout/SpiralPicture"/>
    <dgm:cxn modelId="{F9F6757F-81F1-4DC3-93D0-AA4E352E4AA1}" type="presParOf" srcId="{E216487C-3414-4F2A-8EB1-2696CC27F24E}" destId="{34BC4FEA-B6A9-45C9-8011-F1141014DF88}" srcOrd="2" destOrd="0" presId="urn:microsoft.com/office/officeart/2009/3/layout/SpiralPicture"/>
    <dgm:cxn modelId="{1BAD11FE-E7C6-4993-AA9A-6D5D9D804546}" type="presParOf" srcId="{34BC4FEA-B6A9-45C9-8011-F1141014DF88}" destId="{15FC89B3-A8C0-47B8-89FA-B536F63AAF8B}" srcOrd="0" destOrd="0" presId="urn:microsoft.com/office/officeart/2009/3/layout/SpiralPicture"/>
    <dgm:cxn modelId="{8C53C89A-CAB9-47C0-ABED-431E04161FCC}" type="presParOf" srcId="{E216487C-3414-4F2A-8EB1-2696CC27F24E}" destId="{8B4253AB-3F50-4D5E-9063-E688BBBE30DF}" srcOrd="3" destOrd="0" presId="urn:microsoft.com/office/officeart/2009/3/layout/SpiralPicture"/>
    <dgm:cxn modelId="{5533503D-C63C-4E6E-89E6-CE6C17F0BC3C}" type="presParOf" srcId="{8B4253AB-3F50-4D5E-9063-E688BBBE30DF}" destId="{E1AC4252-F46E-44C0-8642-7FE76FE40A9A}" srcOrd="0" destOrd="0" presId="urn:microsoft.com/office/officeart/2009/3/layout/SpiralPicture"/>
    <dgm:cxn modelId="{8BF61B42-91B3-441B-9182-94E75B903ADE}" type="presParOf" srcId="{E216487C-3414-4F2A-8EB1-2696CC27F24E}" destId="{1533013C-B510-43C5-95EA-EE8F2D8468A2}" srcOrd="4" destOrd="0" presId="urn:microsoft.com/office/officeart/2009/3/layout/SpiralPicture"/>
    <dgm:cxn modelId="{DAC9B322-F71A-468F-9CC7-ED1B09527FDC}" type="presParOf" srcId="{1533013C-B510-43C5-95EA-EE8F2D8468A2}" destId="{60EC9FEC-3CAB-4529-A2EC-8E0EE69D19EF}" srcOrd="0" destOrd="0" presId="urn:microsoft.com/office/officeart/2009/3/layout/SpiralPicture"/>
    <dgm:cxn modelId="{EC4DB3EE-8E2A-47E4-A715-4685367A349E}" type="presParOf" srcId="{E216487C-3414-4F2A-8EB1-2696CC27F24E}" destId="{793461E0-4B32-46A8-83DE-92C59B265952}" srcOrd="5" destOrd="0" presId="urn:microsoft.com/office/officeart/2009/3/layout/SpiralPicture"/>
    <dgm:cxn modelId="{591BA036-E14B-413F-992B-D15F1AFE34A0}" type="presParOf" srcId="{793461E0-4B32-46A8-83DE-92C59B265952}" destId="{04E4C8B5-4037-4A32-836D-77EE59032C24}" srcOrd="0" destOrd="0" presId="urn:microsoft.com/office/officeart/2009/3/layout/SpiralPicture"/>
    <dgm:cxn modelId="{A0E5E457-100B-4E71-B1DF-1C7404F33046}" type="presParOf" srcId="{793461E0-4B32-46A8-83DE-92C59B265952}" destId="{36D5ACCF-AC12-45EE-9C0B-4B61A3CDA4F4}" srcOrd="1" destOrd="0" presId="urn:microsoft.com/office/officeart/2009/3/layout/SpiralPicture"/>
    <dgm:cxn modelId="{B175C6EF-9F03-4A0D-B8A5-A006608013FF}" type="presParOf" srcId="{E216487C-3414-4F2A-8EB1-2696CC27F24E}" destId="{D561E4DF-5018-49E3-8453-0737A15EB1AE}" srcOrd="6" destOrd="0" presId="urn:microsoft.com/office/officeart/2009/3/layout/SpiralPicture"/>
    <dgm:cxn modelId="{F98F5920-E39F-4801-96F2-0F0807DD3148}" type="presParOf" srcId="{D561E4DF-5018-49E3-8453-0737A15EB1AE}" destId="{3E39C3B7-D1A8-4B50-8C64-4435CC9727C8}" srcOrd="0" destOrd="0" presId="urn:microsoft.com/office/officeart/2009/3/layout/SpiralPicture"/>
    <dgm:cxn modelId="{F899F022-E3AA-41E4-B97F-4ED58A685D20}" type="presParOf" srcId="{E216487C-3414-4F2A-8EB1-2696CC27F24E}" destId="{910FA621-06B0-4B10-A36A-5823B8233B33}" srcOrd="7" destOrd="0" presId="urn:microsoft.com/office/officeart/2009/3/layout/SpiralPicture"/>
    <dgm:cxn modelId="{662910E7-AEC1-4163-8B51-46D4DFBD661A}" type="presParOf" srcId="{910FA621-06B0-4B10-A36A-5823B8233B33}" destId="{168867A3-72C9-44C2-8B93-7C4BA68FF827}" srcOrd="0" destOrd="0" presId="urn:microsoft.com/office/officeart/2009/3/layout/SpiralPicture"/>
    <dgm:cxn modelId="{E7F906BB-68E3-4144-89DE-F25752C5559A}" type="presParOf" srcId="{910FA621-06B0-4B10-A36A-5823B8233B33}" destId="{254BD5E1-6B7C-4606-AC63-0FADA64C0A62}" srcOrd="1" destOrd="0" presId="urn:microsoft.com/office/officeart/2009/3/layout/SpiralPicture"/>
    <dgm:cxn modelId="{B892CD02-8DC5-4CBC-A18B-6FAC1ABB9CB1}" type="presParOf" srcId="{910FA621-06B0-4B10-A36A-5823B8233B33}" destId="{0E0EE2EC-492E-41A1-81A2-110F14A2D7F6}" srcOrd="2" destOrd="0" presId="urn:microsoft.com/office/officeart/2009/3/layout/SpiralPicture"/>
    <dgm:cxn modelId="{BC6179ED-76D5-4307-9934-F83A89D5A509}" type="presParOf" srcId="{E216487C-3414-4F2A-8EB1-2696CC27F24E}" destId="{DEF4000E-F113-4CE9-93B6-C380E73C488B}" srcOrd="8" destOrd="0" presId="urn:microsoft.com/office/officeart/2009/3/layout/SpiralPicture"/>
    <dgm:cxn modelId="{59B1788D-D905-4D82-8312-3DC7F21FAF32}" type="presParOf" srcId="{DEF4000E-F113-4CE9-93B6-C380E73C488B}" destId="{3D0A1790-ECF7-4715-B8C8-B8D54A65A4D1}" srcOrd="0" destOrd="0" presId="urn:microsoft.com/office/officeart/2009/3/layout/SpiralPicture"/>
    <dgm:cxn modelId="{B60DFB2F-EEE0-4F1F-B75E-34A243988FD5}" type="presParOf" srcId="{E216487C-3414-4F2A-8EB1-2696CC27F24E}" destId="{2791DF03-1214-488F-9A62-0A20841946FA}" srcOrd="9" destOrd="0" presId="urn:microsoft.com/office/officeart/2009/3/layout/SpiralPicture"/>
    <dgm:cxn modelId="{462F3C33-DE0A-414D-9568-26BE79C48972}" type="presParOf" srcId="{2791DF03-1214-488F-9A62-0A20841946FA}" destId="{9D5B7CF0-9EEC-4948-B384-90C35D60192C}" srcOrd="0" destOrd="0" presId="urn:microsoft.com/office/officeart/2009/3/layout/SpiralPicture"/>
    <dgm:cxn modelId="{5F610F83-7860-4690-994F-90554EEE917D}" type="presParOf" srcId="{2791DF03-1214-488F-9A62-0A20841946FA}" destId="{322CB9BA-6D73-4E22-BB85-56ACF959FAAC}" srcOrd="1" destOrd="0" presId="urn:microsoft.com/office/officeart/2009/3/layout/SpiralPicture"/>
    <dgm:cxn modelId="{3F8CD5EC-0D9B-41D9-8760-0A7B15D05388}" type="presParOf" srcId="{2791DF03-1214-488F-9A62-0A20841946FA}" destId="{7D4B3780-45DA-43BF-A554-99D192C41845}" srcOrd="2" destOrd="0" presId="urn:microsoft.com/office/officeart/2009/3/layout/SpiralPicture"/>
    <dgm:cxn modelId="{F899BC2C-FE7E-4178-A9DC-74AF6441DAC1}" type="presParOf" srcId="{2791DF03-1214-488F-9A62-0A20841946FA}" destId="{494259FD-7BBE-4B3A-919C-7A2E86468ACA}" srcOrd="3" destOrd="0" presId="urn:microsoft.com/office/officeart/2009/3/layout/SpiralPicture"/>
    <dgm:cxn modelId="{499A5752-D2C5-4E39-9AC0-2F51735EEDFA}" type="presParOf" srcId="{E216487C-3414-4F2A-8EB1-2696CC27F24E}" destId="{CC5A6A79-318C-4051-A2BF-A9A560FF14C9}" srcOrd="10" destOrd="0" presId="urn:microsoft.com/office/officeart/2009/3/layout/SpiralPicture"/>
    <dgm:cxn modelId="{83D7A03B-E67E-40DC-B603-0E9F0DC8CADA}" type="presParOf" srcId="{CC5A6A79-318C-4051-A2BF-A9A560FF14C9}" destId="{2BA74BCE-E88C-4033-9341-F2263FD58B2F}" srcOrd="0" destOrd="0" presId="urn:microsoft.com/office/officeart/2009/3/layout/SpiralPicture"/>
    <dgm:cxn modelId="{EA418B60-1305-4CF4-A240-345B43CA9C00}" type="presParOf" srcId="{E216487C-3414-4F2A-8EB1-2696CC27F24E}" destId="{EAD98BF0-6C7E-4780-BC56-10AC78636C4E}" srcOrd="11" destOrd="0" presId="urn:microsoft.com/office/officeart/2009/3/layout/SpiralPicture"/>
    <dgm:cxn modelId="{5FFD31A4-61DF-470F-A689-5671EEC4F996}" type="presParOf" srcId="{EAD98BF0-6C7E-4780-BC56-10AC78636C4E}" destId="{333D10A9-8533-4AC9-966D-99C9BA6C043B}" srcOrd="0" destOrd="0" presId="urn:microsoft.com/office/officeart/2009/3/layout/SpiralPicture"/>
    <dgm:cxn modelId="{47F73FED-027D-4BC5-8837-EC0999EF41CD}" type="presParOf" srcId="{EAD98BF0-6C7E-4780-BC56-10AC78636C4E}" destId="{692F2314-A41A-458D-A0D5-969BE788AE5B}" srcOrd="1" destOrd="0" presId="urn:microsoft.com/office/officeart/2009/3/layout/SpiralPicture"/>
    <dgm:cxn modelId="{75164813-2493-471A-AECD-0A211F26A1D1}" type="presParOf" srcId="{EAD98BF0-6C7E-4780-BC56-10AC78636C4E}" destId="{C5966335-4621-4662-ADD5-63EADADCA44C}" srcOrd="2" destOrd="0" presId="urn:microsoft.com/office/officeart/2009/3/layout/SpiralPicture"/>
    <dgm:cxn modelId="{125A6F65-4456-4780-90C1-4C616E866271}" type="presParOf" srcId="{EAD98BF0-6C7E-4780-BC56-10AC78636C4E}" destId="{BD38FA07-6DE0-4ECA-880F-1ADABF23A706}" srcOrd="3" destOrd="0" presId="urn:microsoft.com/office/officeart/2009/3/layout/SpiralPicture"/>
    <dgm:cxn modelId="{7DA4BB49-0C65-42C1-98DB-FB31511FF007}" type="presParOf" srcId="{EAD98BF0-6C7E-4780-BC56-10AC78636C4E}" destId="{7CA93AD3-D684-45A1-84E4-542885944015}" srcOrd="4" destOrd="0" presId="urn:microsoft.com/office/officeart/2009/3/layout/SpiralPicture"/>
    <dgm:cxn modelId="{45318212-9CB0-4FDA-9251-754686C63845}" type="presParOf" srcId="{D1A4B693-5FAE-4047-8B51-D3DC39D9EB69}" destId="{D782ABD7-61A5-44A1-89AE-3ABAB9529B16}" srcOrd="1" destOrd="0" presId="urn:microsoft.com/office/officeart/2009/3/layout/SpiralPicture"/>
    <dgm:cxn modelId="{94A76E63-1AB1-4AAD-94B0-ED454820789E}" type="presParOf" srcId="{D782ABD7-61A5-44A1-89AE-3ABAB9529B16}" destId="{DC7287F8-B443-49FB-A075-9072850B7B09}" srcOrd="0" destOrd="0" presId="urn:microsoft.com/office/officeart/2009/3/layout/SpiralPicture"/>
    <dgm:cxn modelId="{1F07EB68-AF16-4629-ABA7-4BDE60B63321}" type="presParOf" srcId="{DC7287F8-B443-49FB-A075-9072850B7B09}" destId="{D5081EF2-53F7-4402-9FE7-0FB24F0E759C}" srcOrd="0" destOrd="0" presId="urn:microsoft.com/office/officeart/2009/3/layout/SpiralPicture"/>
    <dgm:cxn modelId="{46640FB5-DE2A-4B1D-A6C7-0F644C9CC29A}" type="presParOf" srcId="{D782ABD7-61A5-44A1-89AE-3ABAB9529B16}" destId="{9B518F27-67FF-4A66-9917-5D756A33E1BA}" srcOrd="1" destOrd="0" presId="urn:microsoft.com/office/officeart/2009/3/layout/SpiralPicture"/>
    <dgm:cxn modelId="{C661D5A2-9ACA-4F74-9F9B-EFC633E0AB8F}" type="presParOf" srcId="{D782ABD7-61A5-44A1-89AE-3ABAB9529B16}" destId="{B5B43C8A-6ACE-4443-948C-813B9A652D4C}" srcOrd="2" destOrd="0" presId="urn:microsoft.com/office/officeart/2009/3/layout/SpiralPicture"/>
    <dgm:cxn modelId="{89D3257F-056F-4B37-BC09-50631C16EC9E}" type="presParOf" srcId="{B5B43C8A-6ACE-4443-948C-813B9A652D4C}" destId="{7E09ACDB-4794-42D0-BA26-8169D0F24B01}" srcOrd="0" destOrd="0" presId="urn:microsoft.com/office/officeart/2009/3/layout/SpiralPicture"/>
    <dgm:cxn modelId="{BE5BDD4F-26CA-401F-AA14-A74408974308}" type="presParOf" srcId="{B5B43C8A-6ACE-4443-948C-813B9A652D4C}" destId="{2DF5EE17-4DFB-4F68-A6EC-C048BDB55A42}" srcOrd="1" destOrd="0" presId="urn:microsoft.com/office/officeart/2009/3/layout/SpiralPicture"/>
    <dgm:cxn modelId="{B269364C-7E28-4F1E-B317-04BA3FF54B6C}" type="presParOf" srcId="{D782ABD7-61A5-44A1-89AE-3ABAB9529B16}" destId="{56D82942-B559-4430-AEA6-F09BF0E8BA4C}" srcOrd="3" destOrd="0" presId="urn:microsoft.com/office/officeart/2009/3/layout/SpiralPicture"/>
    <dgm:cxn modelId="{5560C67A-1CAF-4B34-B342-D1CFD62549E6}" type="presParOf" srcId="{D782ABD7-61A5-44A1-89AE-3ABAB9529B16}" destId="{BCB46A3B-6752-44EA-9E74-E38A46A0DD19}" srcOrd="4" destOrd="0" presId="urn:microsoft.com/office/officeart/2009/3/layout/SpiralPicture"/>
    <dgm:cxn modelId="{3287A78D-32A0-4055-91D7-C79814193FAF}" type="presParOf" srcId="{BCB46A3B-6752-44EA-9E74-E38A46A0DD19}" destId="{77748F29-A030-4BF7-9954-5FD6560A865E}" srcOrd="0" destOrd="0" presId="urn:microsoft.com/office/officeart/2009/3/layout/SpiralPicture"/>
    <dgm:cxn modelId="{D8D336B4-BA88-41B9-AA74-480BC4EFCAB8}" type="presParOf" srcId="{BCB46A3B-6752-44EA-9E74-E38A46A0DD19}" destId="{76E956A9-3831-4C24-BDCA-81F30F468298}" srcOrd="1" destOrd="0" presId="urn:microsoft.com/office/officeart/2009/3/layout/SpiralPicture"/>
    <dgm:cxn modelId="{78D73C62-A829-4A67-8AAF-423F071D099C}" type="presParOf" srcId="{BCB46A3B-6752-44EA-9E74-E38A46A0DD19}" destId="{5EBAAC08-F740-403D-B8E5-E8BFC9B4CC8D}" srcOrd="2" destOrd="0" presId="urn:microsoft.com/office/officeart/2009/3/layout/SpiralPicture"/>
    <dgm:cxn modelId="{51ED99AD-68EC-4958-BF5E-ACC56393D8D6}" type="presParOf" srcId="{D782ABD7-61A5-44A1-89AE-3ABAB9529B16}" destId="{C89FED3E-5A55-4A45-961F-350A2535110F}" srcOrd="5" destOrd="0" presId="urn:microsoft.com/office/officeart/2009/3/layout/SpiralPicture"/>
    <dgm:cxn modelId="{A262E8DA-F93A-4155-9993-839708404D27}" type="presParOf" srcId="{D782ABD7-61A5-44A1-89AE-3ABAB9529B16}" destId="{5CE5A77B-F362-4E61-B4A3-BFBAC1AD0AAB}" srcOrd="6" destOrd="0" presId="urn:microsoft.com/office/officeart/2009/3/layout/SpiralPicture"/>
    <dgm:cxn modelId="{F2C34FEF-A627-40CC-8720-253DFE9CB755}" type="presParOf" srcId="{5CE5A77B-F362-4E61-B4A3-BFBAC1AD0AAB}" destId="{C62FB6D8-A536-4F09-B7A4-317F7C9F3A6B}" srcOrd="0" destOrd="0" presId="urn:microsoft.com/office/officeart/2009/3/layout/SpiralPicture"/>
    <dgm:cxn modelId="{3471E8C2-9C8D-450A-95BA-3F9997766A1E}" type="presParOf" srcId="{5CE5A77B-F362-4E61-B4A3-BFBAC1AD0AAB}" destId="{5C70963A-336E-4601-8954-32300A075F35}" srcOrd="1" destOrd="0" presId="urn:microsoft.com/office/officeart/2009/3/layout/SpiralPicture"/>
    <dgm:cxn modelId="{736F1C29-A92A-4CC9-8F27-CA2D1255ED02}" type="presParOf" srcId="{5CE5A77B-F362-4E61-B4A3-BFBAC1AD0AAB}" destId="{0D98C68D-8D72-45E5-B025-FC0F35070456}" srcOrd="2" destOrd="0" presId="urn:microsoft.com/office/officeart/2009/3/layout/SpiralPicture"/>
    <dgm:cxn modelId="{2C76A7C3-1537-4888-A163-13BDA2783BFB}" type="presParOf" srcId="{5CE5A77B-F362-4E61-B4A3-BFBAC1AD0AAB}" destId="{610DA085-31BE-4038-8CFD-35459BEE2F41}" srcOrd="3" destOrd="0" presId="urn:microsoft.com/office/officeart/2009/3/layout/SpiralPicture"/>
    <dgm:cxn modelId="{3C5AC102-1DA5-4D5A-8939-431FAC9BC1FA}" type="presParOf" srcId="{D782ABD7-61A5-44A1-89AE-3ABAB9529B16}" destId="{2E6F1592-BF8C-47C1-9FCC-83FB5E474428}" srcOrd="7" destOrd="0" presId="urn:microsoft.com/office/officeart/2009/3/layout/SpiralPicture"/>
    <dgm:cxn modelId="{6E8D8452-B82D-4E63-BE40-CF288DF4BF73}" type="presParOf" srcId="{D782ABD7-61A5-44A1-89AE-3ABAB9529B16}" destId="{DD47EB3F-48E8-453A-95B3-051A4448B5CE}" srcOrd="8" destOrd="0" presId="urn:microsoft.com/office/officeart/2009/3/layout/SpiralPicture"/>
    <dgm:cxn modelId="{E5852EE7-B28D-43A8-8921-655BEF50A614}" type="presParOf" srcId="{DD47EB3F-48E8-453A-95B3-051A4448B5CE}" destId="{C1C1F5E5-8684-42DE-B96E-BBD6F866FA1F}" srcOrd="0" destOrd="0" presId="urn:microsoft.com/office/officeart/2009/3/layout/SpiralPicture"/>
    <dgm:cxn modelId="{70AFA372-EECC-4241-85BC-98E59641339D}" type="presParOf" srcId="{DD47EB3F-48E8-453A-95B3-051A4448B5CE}" destId="{30D4BE39-2DF5-4B1A-B923-72C8181659C4}" srcOrd="1" destOrd="0" presId="urn:microsoft.com/office/officeart/2009/3/layout/SpiralPicture"/>
    <dgm:cxn modelId="{A4CA8C4E-B8DD-4D94-8554-1227CA1C17EE}" type="presParOf" srcId="{DD47EB3F-48E8-453A-95B3-051A4448B5CE}" destId="{AB5DA51F-CEF4-4C31-B7C1-9CCC7F5197E4}" srcOrd="2" destOrd="0" presId="urn:microsoft.com/office/officeart/2009/3/layout/SpiralPicture"/>
    <dgm:cxn modelId="{F147F2D5-C9E7-4D13-ACCB-E42C05EC8A9D}" type="presParOf" srcId="{DD47EB3F-48E8-453A-95B3-051A4448B5CE}" destId="{E557558A-95F2-4471-BE01-9BDEA2E1176D}" srcOrd="3" destOrd="0" presId="urn:microsoft.com/office/officeart/2009/3/layout/SpiralPicture"/>
    <dgm:cxn modelId="{1721EAD8-32B8-4ED6-B38A-0A6CCE4DF9B0}" type="presParOf" srcId="{DD47EB3F-48E8-453A-95B3-051A4448B5CE}" destId="{42E0B91D-E35C-4A72-A6B7-9ECEC80EEA31}" srcOrd="4" destOrd="0" presId="urn:microsoft.com/office/officeart/2009/3/layout/SpiralPicture"/>
    <dgm:cxn modelId="{3B5CEE32-3585-46F2-8AC3-9C5E9B2970DC}" type="presParOf" srcId="{D782ABD7-61A5-44A1-89AE-3ABAB9529B16}" destId="{3142BF1F-F980-437F-BE39-BA264E7B74E0}" srcOrd="9" destOrd="0" presId="urn:microsoft.com/office/officeart/2009/3/layout/SpiralPictur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C89B3-A8C0-47B8-89FA-B536F63AAF8B}">
      <dsp:nvSpPr>
        <dsp:cNvPr id="0" name=""/>
        <dsp:cNvSpPr/>
      </dsp:nvSpPr>
      <dsp:spPr>
        <a:xfrm>
          <a:off x="0" y="25038"/>
          <a:ext cx="4657195" cy="465719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AC4252-F46E-44C0-8642-7FE76FE40A9A}">
      <dsp:nvSpPr>
        <dsp:cNvPr id="0" name=""/>
        <dsp:cNvSpPr/>
      </dsp:nvSpPr>
      <dsp:spPr>
        <a:xfrm>
          <a:off x="4496947" y="4521986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EC9FEC-3CAB-4529-A2EC-8E0EE69D19EF}">
      <dsp:nvSpPr>
        <dsp:cNvPr id="0" name=""/>
        <dsp:cNvSpPr/>
      </dsp:nvSpPr>
      <dsp:spPr>
        <a:xfrm>
          <a:off x="4755146" y="25038"/>
          <a:ext cx="2831574" cy="2831574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9000" r="-39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E4C8B5-4037-4A32-836D-77EE59032C24}">
      <dsp:nvSpPr>
        <dsp:cNvPr id="0" name=""/>
        <dsp:cNvSpPr/>
      </dsp:nvSpPr>
      <dsp:spPr>
        <a:xfrm>
          <a:off x="7306287" y="2696365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D5ACCF-AC12-45EE-9C0B-4B61A3CDA4F4}">
      <dsp:nvSpPr>
        <dsp:cNvPr id="0" name=""/>
        <dsp:cNvSpPr/>
      </dsp:nvSpPr>
      <dsp:spPr>
        <a:xfrm>
          <a:off x="7426473" y="2696365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9C3B7-D1A8-4B50-8C64-4435CC9727C8}">
      <dsp:nvSpPr>
        <dsp:cNvPr id="0" name=""/>
        <dsp:cNvSpPr/>
      </dsp:nvSpPr>
      <dsp:spPr>
        <a:xfrm>
          <a:off x="5858901" y="2954414"/>
          <a:ext cx="1727819" cy="17278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8867A3-72C9-44C2-8B93-7C4BA68FF827}">
      <dsp:nvSpPr>
        <dsp:cNvPr id="0" name=""/>
        <dsp:cNvSpPr/>
      </dsp:nvSpPr>
      <dsp:spPr>
        <a:xfrm>
          <a:off x="7246194" y="4521986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BD5E1-6B7C-4606-AC63-0FADA64C0A62}">
      <dsp:nvSpPr>
        <dsp:cNvPr id="0" name=""/>
        <dsp:cNvSpPr/>
      </dsp:nvSpPr>
      <dsp:spPr>
        <a:xfrm>
          <a:off x="7336334" y="4431846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EE2EC-492E-41A1-81A2-110F14A2D7F6}">
      <dsp:nvSpPr>
        <dsp:cNvPr id="0" name=""/>
        <dsp:cNvSpPr/>
      </dsp:nvSpPr>
      <dsp:spPr>
        <a:xfrm>
          <a:off x="7426473" y="4341707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0A1790-ECF7-4715-B8C8-B8D54A65A4D1}">
      <dsp:nvSpPr>
        <dsp:cNvPr id="0" name=""/>
        <dsp:cNvSpPr/>
      </dsp:nvSpPr>
      <dsp:spPr>
        <a:xfrm>
          <a:off x="4755146" y="3676279"/>
          <a:ext cx="1005954" cy="10059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B7CF0-9EEC-4948-B384-90C35D60192C}">
      <dsp:nvSpPr>
        <dsp:cNvPr id="0" name=""/>
        <dsp:cNvSpPr/>
      </dsp:nvSpPr>
      <dsp:spPr>
        <a:xfrm>
          <a:off x="5480667" y="4401800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CB9BA-6D73-4E22-BB85-56ACF959FAAC}">
      <dsp:nvSpPr>
        <dsp:cNvPr id="0" name=""/>
        <dsp:cNvSpPr/>
      </dsp:nvSpPr>
      <dsp:spPr>
        <a:xfrm>
          <a:off x="5600852" y="4401800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B3780-45DA-43BF-A554-99D192C41845}">
      <dsp:nvSpPr>
        <dsp:cNvPr id="0" name=""/>
        <dsp:cNvSpPr/>
      </dsp:nvSpPr>
      <dsp:spPr>
        <a:xfrm>
          <a:off x="5480667" y="4521986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259FD-7BBE-4B3A-919C-7A2E86468ACA}">
      <dsp:nvSpPr>
        <dsp:cNvPr id="0" name=""/>
        <dsp:cNvSpPr/>
      </dsp:nvSpPr>
      <dsp:spPr>
        <a:xfrm>
          <a:off x="5600852" y="4521986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A74BCE-E88C-4033-9341-F2263FD58B2F}">
      <dsp:nvSpPr>
        <dsp:cNvPr id="0" name=""/>
        <dsp:cNvSpPr/>
      </dsp:nvSpPr>
      <dsp:spPr>
        <a:xfrm>
          <a:off x="4755146" y="2954414"/>
          <a:ext cx="1005954" cy="6194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D10A9-8533-4AC9-966D-99C9BA6C043B}">
      <dsp:nvSpPr>
        <dsp:cNvPr id="0" name=""/>
        <dsp:cNvSpPr/>
      </dsp:nvSpPr>
      <dsp:spPr>
        <a:xfrm>
          <a:off x="5420574" y="3413573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2F2314-A41A-458D-A0D5-969BE788AE5B}">
      <dsp:nvSpPr>
        <dsp:cNvPr id="0" name=""/>
        <dsp:cNvSpPr/>
      </dsp:nvSpPr>
      <dsp:spPr>
        <a:xfrm>
          <a:off x="5510713" y="3323434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966335-4621-4662-ADD5-63EADADCA44C}">
      <dsp:nvSpPr>
        <dsp:cNvPr id="0" name=""/>
        <dsp:cNvSpPr/>
      </dsp:nvSpPr>
      <dsp:spPr>
        <a:xfrm>
          <a:off x="5600852" y="3233295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38FA07-6DE0-4ECA-880F-1ADABF23A706}">
      <dsp:nvSpPr>
        <dsp:cNvPr id="0" name=""/>
        <dsp:cNvSpPr/>
      </dsp:nvSpPr>
      <dsp:spPr>
        <a:xfrm>
          <a:off x="5420574" y="3233295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A93AD3-D684-45A1-84E4-542885944015}">
      <dsp:nvSpPr>
        <dsp:cNvPr id="0" name=""/>
        <dsp:cNvSpPr/>
      </dsp:nvSpPr>
      <dsp:spPr>
        <a:xfrm>
          <a:off x="5600852" y="3413573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081EF2-53F7-4402-9FE7-0FB24F0E759C}">
      <dsp:nvSpPr>
        <dsp:cNvPr id="0" name=""/>
        <dsp:cNvSpPr/>
      </dsp:nvSpPr>
      <dsp:spPr>
        <a:xfrm>
          <a:off x="5775173" y="4817442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518F27-67FF-4A66-9917-5D756A33E1BA}">
      <dsp:nvSpPr>
        <dsp:cNvPr id="0" name=""/>
        <dsp:cNvSpPr/>
      </dsp:nvSpPr>
      <dsp:spPr>
        <a:xfrm>
          <a:off x="5855297" y="4682233"/>
          <a:ext cx="162000" cy="350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22860" rIns="64008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/>
        </a:p>
      </dsp:txBody>
      <dsp:txXfrm>
        <a:off x="5855297" y="4682233"/>
        <a:ext cx="162000" cy="350541"/>
      </dsp:txXfrm>
    </dsp:sp>
    <dsp:sp modelId="{7E09ACDB-4794-42D0-BA26-8169D0F24B01}">
      <dsp:nvSpPr>
        <dsp:cNvPr id="0" name=""/>
        <dsp:cNvSpPr/>
      </dsp:nvSpPr>
      <dsp:spPr>
        <a:xfrm>
          <a:off x="6017297" y="4817442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F5EE17-4DFB-4F68-A6EC-C048BDB55A42}">
      <dsp:nvSpPr>
        <dsp:cNvPr id="0" name=""/>
        <dsp:cNvSpPr/>
      </dsp:nvSpPr>
      <dsp:spPr>
        <a:xfrm>
          <a:off x="6137483" y="4817442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82942-B559-4430-AEA6-F09BF0E8BA4C}">
      <dsp:nvSpPr>
        <dsp:cNvPr id="0" name=""/>
        <dsp:cNvSpPr/>
      </dsp:nvSpPr>
      <dsp:spPr>
        <a:xfrm>
          <a:off x="6217606" y="4682233"/>
          <a:ext cx="162000" cy="350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22860" rIns="64008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/>
        </a:p>
      </dsp:txBody>
      <dsp:txXfrm>
        <a:off x="6217606" y="4682233"/>
        <a:ext cx="162000" cy="350541"/>
      </dsp:txXfrm>
    </dsp:sp>
    <dsp:sp modelId="{77748F29-A030-4BF7-9954-5FD6560A865E}">
      <dsp:nvSpPr>
        <dsp:cNvPr id="0" name=""/>
        <dsp:cNvSpPr/>
      </dsp:nvSpPr>
      <dsp:spPr>
        <a:xfrm>
          <a:off x="6379606" y="4907581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E956A9-3831-4C24-BDCA-81F30F468298}">
      <dsp:nvSpPr>
        <dsp:cNvPr id="0" name=""/>
        <dsp:cNvSpPr/>
      </dsp:nvSpPr>
      <dsp:spPr>
        <a:xfrm>
          <a:off x="6469746" y="4817442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BAAC08-F740-403D-B8E5-E8BFC9B4CC8D}">
      <dsp:nvSpPr>
        <dsp:cNvPr id="0" name=""/>
        <dsp:cNvSpPr/>
      </dsp:nvSpPr>
      <dsp:spPr>
        <a:xfrm>
          <a:off x="6559885" y="4727303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9FED3E-5A55-4A45-961F-350A2535110F}">
      <dsp:nvSpPr>
        <dsp:cNvPr id="0" name=""/>
        <dsp:cNvSpPr/>
      </dsp:nvSpPr>
      <dsp:spPr>
        <a:xfrm>
          <a:off x="6640009" y="4682233"/>
          <a:ext cx="162000" cy="350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22860" rIns="64008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/>
        </a:p>
      </dsp:txBody>
      <dsp:txXfrm>
        <a:off x="6640009" y="4682233"/>
        <a:ext cx="162000" cy="350541"/>
      </dsp:txXfrm>
    </dsp:sp>
    <dsp:sp modelId="{C62FB6D8-A536-4F09-B7A4-317F7C9F3A6B}">
      <dsp:nvSpPr>
        <dsp:cNvPr id="0" name=""/>
        <dsp:cNvSpPr/>
      </dsp:nvSpPr>
      <dsp:spPr>
        <a:xfrm>
          <a:off x="6802009" y="4757349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70963A-336E-4601-8954-32300A075F35}">
      <dsp:nvSpPr>
        <dsp:cNvPr id="0" name=""/>
        <dsp:cNvSpPr/>
      </dsp:nvSpPr>
      <dsp:spPr>
        <a:xfrm>
          <a:off x="6922194" y="4757349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98C68D-8D72-45E5-B025-FC0F35070456}">
      <dsp:nvSpPr>
        <dsp:cNvPr id="0" name=""/>
        <dsp:cNvSpPr/>
      </dsp:nvSpPr>
      <dsp:spPr>
        <a:xfrm>
          <a:off x="6802009" y="4877535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0DA085-31BE-4038-8CFD-35459BEE2F41}">
      <dsp:nvSpPr>
        <dsp:cNvPr id="0" name=""/>
        <dsp:cNvSpPr/>
      </dsp:nvSpPr>
      <dsp:spPr>
        <a:xfrm>
          <a:off x="6922194" y="4877535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6F1592-BF8C-47C1-9FCC-83FB5E474428}">
      <dsp:nvSpPr>
        <dsp:cNvPr id="0" name=""/>
        <dsp:cNvSpPr/>
      </dsp:nvSpPr>
      <dsp:spPr>
        <a:xfrm>
          <a:off x="7002318" y="4682233"/>
          <a:ext cx="162000" cy="350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22860" rIns="64008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/>
        </a:p>
      </dsp:txBody>
      <dsp:txXfrm>
        <a:off x="7002318" y="4682233"/>
        <a:ext cx="162000" cy="350541"/>
      </dsp:txXfrm>
    </dsp:sp>
    <dsp:sp modelId="{C1C1F5E5-8684-42DE-B96E-BBD6F866FA1F}">
      <dsp:nvSpPr>
        <dsp:cNvPr id="0" name=""/>
        <dsp:cNvSpPr/>
      </dsp:nvSpPr>
      <dsp:spPr>
        <a:xfrm>
          <a:off x="7164318" y="4907581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D4BE39-2DF5-4B1A-B923-72C8181659C4}">
      <dsp:nvSpPr>
        <dsp:cNvPr id="0" name=""/>
        <dsp:cNvSpPr/>
      </dsp:nvSpPr>
      <dsp:spPr>
        <a:xfrm>
          <a:off x="7254457" y="4817442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DA51F-CEF4-4C31-B7C1-9CCC7F5197E4}">
      <dsp:nvSpPr>
        <dsp:cNvPr id="0" name=""/>
        <dsp:cNvSpPr/>
      </dsp:nvSpPr>
      <dsp:spPr>
        <a:xfrm>
          <a:off x="7344597" y="4727303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57558A-95F2-4471-BE01-9BDEA2E1176D}">
      <dsp:nvSpPr>
        <dsp:cNvPr id="0" name=""/>
        <dsp:cNvSpPr/>
      </dsp:nvSpPr>
      <dsp:spPr>
        <a:xfrm>
          <a:off x="7164318" y="4727303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0B91D-E35C-4A72-A6B7-9ECEC80EEA31}">
      <dsp:nvSpPr>
        <dsp:cNvPr id="0" name=""/>
        <dsp:cNvSpPr/>
      </dsp:nvSpPr>
      <dsp:spPr>
        <a:xfrm>
          <a:off x="7344597" y="4907581"/>
          <a:ext cx="80123" cy="801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42BF1F-F980-437F-BE39-BA264E7B74E0}">
      <dsp:nvSpPr>
        <dsp:cNvPr id="0" name=""/>
        <dsp:cNvSpPr/>
      </dsp:nvSpPr>
      <dsp:spPr>
        <a:xfrm>
          <a:off x="7424721" y="4682233"/>
          <a:ext cx="162000" cy="350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22860" rIns="64008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900" kern="1200" dirty="0"/>
        </a:p>
      </dsp:txBody>
      <dsp:txXfrm>
        <a:off x="7424721" y="4682233"/>
        <a:ext cx="162000" cy="350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piralPicture">
  <dgm:title val=""/>
  <dgm:desc val=""/>
  <dgm:catLst>
    <dgm:cat type="picture" pri="4000"/>
    <dgm:cat type="pictureconvert" pri="4000"/>
  </dgm:catLst>
  <dgm:samp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11" srcId="0" destId="1" srcOrd="0" destOrd="0"/>
        <dgm:cxn modelId="12" srcId="0" destId="2" srcOrd="0" destOrd="0"/>
        <dgm:cxn modelId="13" srcId="0" destId="3" srcOrd="0" destOrd="0"/>
        <dgm:cxn modelId="14" srcId="0" destId="4" srcOrd="0" destOrd="0"/>
        <dgm:cxn modelId="15" srcId="0" destId="5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5"/>
      <dgm:dir/>
    </dgm:varLst>
    <dgm:alg type="composite">
      <dgm:param type="ar" val="1.515"/>
    </dgm:alg>
    <dgm:shape xmlns:r="http://schemas.openxmlformats.org/officeDocument/2006/relationships" r:blip="">
      <dgm:adjLst/>
    </dgm:shape>
    <dgm:constrLst>
      <dgm:constr type="w" for="ch" forName="picts" refType="w"/>
      <dgm:constr type="h" for="ch" forName="picts" refType="h" fact="0.93"/>
      <dgm:constr type="b" for="ch" forName="txLine" refType="h"/>
      <dgm:constr type="w" for="ch" forName="txLine" refType="w"/>
      <dgm:constr type="h" for="ch" forName="txLine" refType="h" fact="0.07"/>
      <dgm:constr type="userD" for="des" refType="h" fact="0.016"/>
    </dgm:constrLst>
    <dgm:forEach name="Name1" axis="self" ptType="parTrans">
      <dgm:forEach name="Name2" axis="self" ptType="sibTrans" st="2">
        <dgm:forEach name="imageRepeat" axis="self">
          <dgm:layoutNode name="imageRepeatNode" styleLbl="alignNode1">
            <dgm:alg type="sp"/>
            <dgm:shape xmlns:r="http://schemas.openxmlformats.org/officeDocument/2006/relationships" type="rect" r:blip="" blipPhldr="1">
              <dgm:adjLst/>
            </dgm:shape>
            <dgm:presOf axis="self"/>
          </dgm:layoutNode>
        </dgm:forEach>
      </dgm:forEach>
    </dgm:forEach>
    <dgm:layoutNode name="picts">
      <dgm:alg type="composite"/>
      <dgm:shape xmlns:r="http://schemas.openxmlformats.org/officeDocument/2006/relationships" r:blip="">
        <dgm:adjLst/>
      </dgm:shape>
      <dgm:choose name="Name3">
        <dgm:if name="Name4" func="var" arg="dir" op="equ" val="norm">
          <dgm:constrLst>
            <dgm:constr type="userD"/>
            <dgm:constr type="w" for="ch" forName="space1" refType="h"/>
            <dgm:constr type="h" for="ch" forName="space1" refType="h"/>
            <dgm:constr type="r" for="ch" forName="space2" refType="w"/>
            <dgm:constr type="w" for="ch" forName="space2" refType="h" fact="0.608"/>
            <dgm:constr type="l" for="ch" forName="pictA1"/>
            <dgm:constr type="t" for="ch" forName="pictA1"/>
            <dgm:constr type="w" for="ch" forName="pictA1" refType="h"/>
            <dgm:constr type="h" for="ch" forName="pictA1" refType="h"/>
            <dgm:constr type="l" for="ch" forName="pictB1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r" for="ch" forName="pictA2" refType="w"/>
            <dgm:constr type="t" for="ch" forName="pictA2"/>
            <dgm:constr type="w" for="ch" forName="pictA2" refType="h" fact="0.608"/>
            <dgm:constr type="h" for="ch" forName="pictA2" refType="h" fact="0.608"/>
            <dgm:constr type="r" for="ch" forName="pictB2" refType="w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r" for="ch" forName="pictA3" refType="w"/>
            <dgm:constr type="b" for="ch" forName="pictA3" refType="h"/>
            <dgm:constr type="w" for="ch" forName="pictA3" refType="h" fact="0.371"/>
            <dgm:constr type="h" for="ch" forName="pictA3" refType="h" fact="0.371"/>
            <dgm:constr type="r" for="ch" forName="pictB3" refType="w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l" for="ch" forName="pictA4" refType="l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l" for="ch" forName="pictB4" refType="l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l" for="ch" forName="pictA5" refType="l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l" for="ch" forName="pictB5" refType="l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if>
        <dgm:else name="Name5">
          <dgm:constrLst>
            <dgm:constr type="userD"/>
            <dgm:constr type="w" for="ch" forName="space1" refType="h"/>
            <dgm:constr type="h" for="ch" forName="space1" refType="h"/>
            <dgm:constr type="l" for="ch" forName="space2"/>
            <dgm:constr type="w" for="ch" forName="space2" refType="h" fact="0.608"/>
            <dgm:constr type="r" for="ch" forName="pictA1" refType="w"/>
            <dgm:constr type="t" for="ch" forName="pictA1"/>
            <dgm:constr type="w" for="ch" forName="pictA1" refType="h"/>
            <dgm:constr type="h" for="ch" forName="pictA1" refType="h"/>
            <dgm:constr type="r" for="ch" forName="pictB1" refType="w"/>
            <dgm:constr type="t" for="ch" forName="pictB1"/>
            <dgm:constr type="w" for="ch" forName="pictB1" refType="h"/>
            <dgm:constr type="h" for="ch" forName="pictB1" refType="h"/>
            <dgm:constr type="r" for="ch" forName="oneDotPict" refType="r" refFor="ch" refForName="pictA1"/>
            <dgm:constr type="b" for="ch" forName="oneDotPict" refType="b" refFor="ch" refForName="pictA1"/>
            <dgm:constr type="rOff" for="ch" forName="oneDotPict" refType="userD" fact="-1"/>
            <dgm:constr type="bOff" for="ch" forName="oneDotPict" refType="userD" fact="-1"/>
            <dgm:constr type="w" for="ch" forName="oneDotPict" refType="userD"/>
            <dgm:constr type="h" for="ch" forName="oneDotPict" refType="userD"/>
            <dgm:constr type="l" for="ch" forName="pictA2"/>
            <dgm:constr type="t" for="ch" forName="pictA2"/>
            <dgm:constr type="w" for="ch" forName="pictA2" refType="h" fact="0.608"/>
            <dgm:constr type="h" for="ch" forName="pictA2" refType="h" fact="0.608"/>
            <dgm:constr type="l" for="ch" forName="pictB2"/>
            <dgm:constr type="t" for="ch" forName="pictB2"/>
            <dgm:constr type="w" for="ch" forName="pictB2" refType="h" fact="0.608"/>
            <dgm:constr type="h" for="ch" forName="pictB2" refType="h" fact="0.608"/>
            <dgm:constr type="r" for="ch" forName="twoDotsPict" refType="r" refFor="ch" refForName="pictA2"/>
            <dgm:constr type="b" for="ch" forName="twoDotsPict" refType="b" refFor="ch" refForName="pictA2"/>
            <dgm:constr type="rOff" for="ch" forName="twoDotsPict" refType="userD" fact="-1"/>
            <dgm:constr type="bOff" for="ch" forName="twoDotsPict" refType="userD" fact="-1"/>
            <dgm:constr type="w" for="ch" forName="twoDotsPict" refType="userD" fact="2.5"/>
            <dgm:constr type="h" for="ch" forName="twoDotsPict" refType="userD"/>
            <dgm:constr type="l" for="ch" forName="pictA3"/>
            <dgm:constr type="b" for="ch" forName="pictA3" refType="h"/>
            <dgm:constr type="w" for="ch" forName="pictA3" refType="h" fact="0.371"/>
            <dgm:constr type="h" for="ch" forName="pictA3" refType="h" fact="0.371"/>
            <dgm:constr type="l" for="ch" forName="pictB3"/>
            <dgm:constr type="b" for="ch" forName="pictB3" refType="h"/>
            <dgm:constr type="w" for="ch" forName="pictB3" refType="h" fact="0.371"/>
            <dgm:constr type="h" for="ch" forName="pictB3" refType="h" fact="0.371"/>
            <dgm:constr type="r" for="ch" forName="threeDotsPict" refType="r" refFor="ch" refForName="pictA3"/>
            <dgm:constr type="b" for="ch" forName="threeDotsPict" refType="b" refFor="ch" refForName="pictA3"/>
            <dgm:constr type="rOff" for="ch" forName="threeDotsPict" refType="userD" fact="-1"/>
            <dgm:constr type="bOff" for="ch" forName="threeDotsPict" refType="userD" fact="-1"/>
            <dgm:constr type="w" for="ch" forName="threeDotsPict" refType="userD" fact="3.25"/>
            <dgm:constr type="h" for="ch" forName="threeDotsPict" refType="userD" fact="3.25"/>
            <dgm:constr type="r" for="ch" forName="pictA4" refType="r" refFor="ch" refForName="space2"/>
            <dgm:constr type="b" for="ch" forName="pictA4" refType="h"/>
            <dgm:constr type="w" for="ch" forName="pictA4" refType="h" fact="0.216"/>
            <dgm:constr type="h" for="ch" forName="pictA4" refType="h" fact="0.216"/>
            <dgm:constr type="r" for="ch" forName="pictB4" refType="r" refFor="ch" refForName="space2"/>
            <dgm:constr type="b" for="ch" forName="pictB4" refType="h"/>
            <dgm:constr type="w" for="ch" forName="pictB4" refType="h" fact="0.216"/>
            <dgm:constr type="h" for="ch" forName="pictB4" refType="h" fact="0.216"/>
            <dgm:constr type="r" for="ch" forName="fourDotsPict" refType="r" refFor="ch" refForName="pictA4"/>
            <dgm:constr type="b" for="ch" forName="fourDotsPict" refType="b" refFor="ch" refForName="pictA4"/>
            <dgm:constr type="rOff" for="ch" forName="fourDotsPict" refType="userD" fact="-1"/>
            <dgm:constr type="bOff" for="ch" forName="fourDotsPict" refType="userD" fact="-1"/>
            <dgm:constr type="w" for="ch" forName="fourDotsPict" refType="userD" fact="2.5"/>
            <dgm:constr type="h" for="ch" forName="fourDotsPict" refType="userD" fact="2.5"/>
            <dgm:constr type="r" for="ch" forName="pictA5" refType="r" refFor="ch" refForName="space2"/>
            <dgm:constr type="t" for="ch" forName="pictA5" refType="h" fact="0.629"/>
            <dgm:constr type="w" for="ch" forName="pictA5" refType="h" fact="0.216"/>
            <dgm:constr type="h" for="ch" forName="pictA5" refType="h" fact="0.133"/>
            <dgm:constr type="r" for="ch" forName="pictB5" refType="r" refFor="ch" refForName="space2"/>
            <dgm:constr type="t" for="ch" forName="pictB5" refType="h" fact="0.629"/>
            <dgm:constr type="w" for="ch" forName="pictB5" refType="h" fact="0.216"/>
            <dgm:constr type="h" for="ch" forName="pictB5" refType="h" fact="0.133"/>
            <dgm:constr type="r" for="ch" forName="fiveDotsPict" refType="r" refFor="ch" refForName="pictA5"/>
            <dgm:constr type="b" for="ch" forName="fiveDotsPict" refType="b" refFor="ch" refForName="pictA5"/>
            <dgm:constr type="rOff" for="ch" forName="fiveDotsPict" refType="userD" fact="-1"/>
            <dgm:constr type="bOff" for="ch" forName="fiveDotsPict" refType="userD" fact="-1"/>
            <dgm:constr type="w" for="ch" forName="fiveDotsPict" refType="userD" fact="3.25"/>
            <dgm:constr type="h" for="ch" forName="fiveDotsPict" refType="userD" fact="3.25"/>
          </dgm:constrLst>
        </dgm:else>
      </dgm:choose>
      <dgm:layoutNode name="space1">
        <dgm:alg type="sp"/>
        <dgm:shape xmlns:r="http://schemas.openxmlformats.org/officeDocument/2006/relationships" r:blip="">
          <dgm:adjLst/>
        </dgm:shape>
      </dgm:layoutNode>
      <dgm:layoutNode name="space2">
        <dgm:alg type="sp"/>
        <dgm:shape xmlns:r="http://schemas.openxmlformats.org/officeDocument/2006/relationships" r:blip="">
          <dgm:adjLst/>
        </dgm:shape>
      </dgm:layoutNode>
      <dgm:choose name="Name6">
        <dgm:if name="Name7" axis="ch" ptType="node" func="cnt" op="gte" val="1">
          <dgm:forEach name="Name8" axis="ch" ptType="sibTrans" hideLastTrans="0" cnt="1">
            <dgm:layoutNode name="pictA1">
              <dgm:alg type="sp"/>
              <dgm:shape xmlns:r="http://schemas.openxmlformats.org/officeDocument/2006/relationships" r:blip="">
                <dgm:adjLst/>
              </dgm:shape>
              <dgm:presOf/>
              <dgm:forEach name="Name9" ref="imageRepeat"/>
            </dgm:layoutNode>
            <dgm:layoutNode name="oneDot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11" refType="userD"/>
                <dgm:constr type="h" for="ch" forName="dotPict_11" refType="userD"/>
              </dgm:constrLst>
              <dgm:layoutNode name="dotPict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0">
          <dgm:layoutNode name="pictB1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1">
        <dgm:if name="Name12" axis="ch" ptType="node" func="cnt" op="gte" val="2">
          <dgm:forEach name="Name13" axis="ch" ptType="sibTrans" hideLastTrans="0" st="2" cnt="1">
            <dgm:layoutNode name="pictA2">
              <dgm:alg type="sp"/>
              <dgm:shape xmlns:r="http://schemas.openxmlformats.org/officeDocument/2006/relationships" r:blip="">
                <dgm:adjLst/>
              </dgm:shape>
              <dgm:presOf/>
              <dgm:forEach name="Name14" ref="imageRepeat"/>
            </dgm:layoutNode>
            <dgm:layoutNode name="two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21" refType="userD"/>
                <dgm:constr type="h" for="ch" forName="dotPict_21" refType="userD"/>
                <dgm:constr type="l" for="ch" forName="dotPict_22" refType="userD" fact="1.5"/>
                <dgm:constr type="w" for="ch" forName="dotPict_22" refType="userD"/>
                <dgm:constr type="h" for="ch" forName="dotPict_22" refType="userD"/>
              </dgm:constrLst>
              <dgm:layoutNode name="dotPict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15">
          <dgm:layoutNode name="pictB2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16">
        <dgm:if name="Name17" axis="ch" ptType="node" func="cnt" op="gte" val="3">
          <dgm:forEach name="Name18" axis="ch" ptType="sibTrans" hideLastTrans="0" st="3" cnt="1">
            <dgm:layoutNode name="pictA3">
              <dgm:alg type="sp"/>
              <dgm:shape xmlns:r="http://schemas.openxmlformats.org/officeDocument/2006/relationships" r:blip="">
                <dgm:adjLst/>
              </dgm:shape>
              <dgm:presOf/>
              <dgm:forEach name="Name19" ref="imageRepeat"/>
            </dgm:layoutNode>
            <dgm:layoutNode name="thre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31"/>
                <dgm:constr type="t" for="ch" forName="dotPict_31" refType="userD" fact="2.25"/>
                <dgm:constr type="w" for="ch" forName="dotPict_31" refType="userD"/>
                <dgm:constr type="h" for="ch" forName="dotPict_31" refType="userD"/>
                <dgm:constr type="l" for="ch" forName="dotPict_32" refType="userD" fact="1.125"/>
                <dgm:constr type="t" for="ch" forName="dotPict_32" refType="userD" fact="1.125"/>
                <dgm:constr type="w" for="ch" forName="dotPict_32" refType="userD"/>
                <dgm:constr type="h" for="ch" forName="dotPict_32" refType="userD"/>
                <dgm:constr type="l" for="ch" forName="dotPict_33" refType="userD" fact="2.25"/>
                <dgm:constr type="t" for="ch" forName="dotPict_33"/>
                <dgm:constr type="w" for="ch" forName="dotPict_33" refType="userD"/>
                <dgm:constr type="h" for="ch" forName="dotPict_33" refType="userD"/>
              </dgm:constrLst>
              <dgm:layoutNode name="dotPict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0">
          <dgm:layoutNode name="pictB3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1">
        <dgm:if name="Name22" axis="ch" ptType="node" func="cnt" op="gte" val="4">
          <dgm:forEach name="Name23" axis="ch" ptType="sibTrans" hideLastTrans="0" st="4" cnt="1">
            <dgm:layoutNode name="pictA4">
              <dgm:alg type="sp"/>
              <dgm:shape xmlns:r="http://schemas.openxmlformats.org/officeDocument/2006/relationships" r:blip="">
                <dgm:adjLst/>
              </dgm:shape>
              <dgm:presOf/>
              <dgm:forEach name="Name24" ref="imageRepeat"/>
            </dgm:layoutNode>
            <dgm:layoutNode name="four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Pict_41" refType="userD"/>
                <dgm:constr type="h" for="ch" forName="dotPict_41" refType="userD"/>
                <dgm:constr type="l" for="ch" forName="dotPict_42" refType="userD" fact="1.5"/>
                <dgm:constr type="w" for="ch" forName="dotPict_42" refType="userD"/>
                <dgm:constr type="h" for="ch" forName="dotPict_42" refType="userD"/>
                <dgm:constr type="t" for="ch" forName="dotPict_43" refType="userD" fact="1.5"/>
                <dgm:constr type="w" for="ch" forName="dotPict_43" refType="userD"/>
                <dgm:constr type="h" for="ch" forName="dotPict_43" refType="userD"/>
                <dgm:constr type="l" for="ch" forName="dotPict_44" refType="userD" fact="1.5"/>
                <dgm:constr type="t" for="ch" forName="dotPict_44" refType="userD" fact="1.5"/>
                <dgm:constr type="w" for="ch" forName="dotPict_44" refType="userD"/>
                <dgm:constr type="h" for="ch" forName="dotPict_44" refType="userD"/>
              </dgm:constrLst>
              <dgm:layoutNode name="dotPict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25">
          <dgm:layoutNode name="pictB4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  <dgm:choose name="Name26">
        <dgm:if name="Name27" axis="ch" ptType="node" func="cnt" op="gte" val="5">
          <dgm:forEach name="Name28" axis="ch" ptType="sibTrans" hideLastTrans="0" st="5" cnt="1">
            <dgm:layoutNode name="pictA5">
              <dgm:alg type="sp"/>
              <dgm:shape xmlns:r="http://schemas.openxmlformats.org/officeDocument/2006/relationships" r:blip="">
                <dgm:adjLst/>
              </dgm:shape>
              <dgm:presOf/>
              <dgm:forEach name="Name29" ref="imageRepeat"/>
            </dgm:layoutNode>
            <dgm:layoutNode name="fiveDotsPict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Pict_51"/>
                <dgm:constr type="t" for="ch" forName="dotPict_51" refType="userD" fact="2.25"/>
                <dgm:constr type="w" for="ch" forName="dotPict_51" refType="userD"/>
                <dgm:constr type="h" for="ch" forName="dotPict_51" refType="userD"/>
                <dgm:constr type="l" for="ch" forName="dotPict_52" refType="userD" fact="1.125"/>
                <dgm:constr type="t" for="ch" forName="dotPict_52" refType="userD" fact="1.125"/>
                <dgm:constr type="w" for="ch" forName="dotPict_52" refType="userD"/>
                <dgm:constr type="h" for="ch" forName="dotPict_52" refType="userD"/>
                <dgm:constr type="l" for="ch" forName="dotPict_53" refType="userD" fact="2.25"/>
                <dgm:constr type="t" for="ch" forName="dotPict_53"/>
                <dgm:constr type="w" for="ch" forName="dotPict_53" refType="userD"/>
                <dgm:constr type="h" for="ch" forName="dotPict_53" refType="userD"/>
                <dgm:constr type="l" for="ch" forName="dotPict_54"/>
                <dgm:constr type="t" for="ch" forName="dotPict_54"/>
                <dgm:constr type="w" for="ch" forName="dotPict_54" refType="userD"/>
                <dgm:constr type="h" for="ch" forName="dotPict_54" refType="userD"/>
                <dgm:constr type="l" for="ch" forName="dotPict_55" refType="userD" fact="2.25"/>
                <dgm:constr type="t" for="ch" forName="dotPict_55" refType="userD" fact="2.25"/>
                <dgm:constr type="w" for="ch" forName="dotPict_55" refType="userD"/>
                <dgm:constr type="h" for="ch" forName="dotPict_55" refType="userD"/>
              </dgm:constrLst>
              <dgm:layoutNode name="dotPict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Pict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</dgm:forEach>
        </dgm:if>
        <dgm:else name="Name30">
          <dgm:layoutNode name="pictB5" styleLbl="alignNode1">
            <dgm:alg type="sp"/>
            <dgm:shape xmlns:r="http://schemas.openxmlformats.org/officeDocument/2006/relationships" type="rect" r:blip="">
              <dgm:adjLst/>
            </dgm:shape>
            <dgm:presOf/>
          </dgm:layoutNode>
        </dgm:else>
      </dgm:choose>
    </dgm:layoutNode>
    <dgm:layoutNode name="txLine">
      <dgm:choose name="Name31">
        <dgm:if name="Name32" func="var" arg="dir" op="equ" val="norm">
          <dgm:alg type="lin">
            <dgm:param type="horzAlign" val="r"/>
          </dgm:alg>
        </dgm:if>
        <dgm:else name="Name33">
          <dgm:alg type="lin">
            <dgm:param type="horzAlign" val="l"/>
            <dgm:param type="linDir" val="fromR"/>
          </dgm:alg>
        </dgm:else>
      </dgm:choose>
      <dgm:constrLst>
        <dgm:constr type="primFontSz" for="ch" ptType="node" op="equ" val="65"/>
        <dgm:constr type="w" for="ch" ptType="node" refType="primFontSz" refFor="ch" refPtType="node" fact="0.5"/>
        <dgm:constr type="h" for="ch" ptType="node" refType="h"/>
      </dgm:constrLst>
      <dgm:ruleLst>
        <dgm:rule type="primFontSz" for="ch" ptType="node" val="5" fact="NaN" max="NaN"/>
      </dgm:ruleLst>
      <dgm:forEach name="Name34" axis="ch" ptType="node">
        <dgm:choose name="Name35">
          <dgm:if name="Name36" axis="self" ptType="node" func="pos" op="equ" val="1">
            <dgm:layoutNode name="oneDot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11" refType="userD"/>
                <dgm:constr type="h" for="ch" forName="dotTx_11" refType="userD"/>
              </dgm:constrLst>
              <dgm:layoutNode name="dotTx_1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7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38" axis="self" ptType="node" func="pos" op="equ" val="2">
            <dgm:layoutNode name="two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21" refType="userD"/>
                <dgm:constr type="h" for="ch" forName="dotTx_21" refType="userD"/>
                <dgm:constr type="l" for="ch" forName="dotTx_22" refType="userD" fact="1.5"/>
                <dgm:constr type="w" for="ch" forName="dotTx_22" refType="userD"/>
                <dgm:constr type="h" for="ch" forName="dotTx_22" refType="userD"/>
              </dgm:constrLst>
              <dgm:layoutNode name="dotTx_2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2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39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0" axis="self" ptType="node" func="pos" op="equ" val="3">
            <dgm:layoutNode name="thre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31"/>
                <dgm:constr type="t" for="ch" forName="dotTx_31" refType="userD" fact="2.25"/>
                <dgm:constr type="w" for="ch" forName="dotTx_31" refType="userD"/>
                <dgm:constr type="h" for="ch" forName="dotTx_31" refType="userD"/>
                <dgm:constr type="l" for="ch" forName="dotTx_32" refType="userD" fact="1.125"/>
                <dgm:constr type="t" for="ch" forName="dotTx_32" refType="userD" fact="1.125"/>
                <dgm:constr type="w" for="ch" forName="dotTx_32" refType="userD"/>
                <dgm:constr type="h" for="ch" forName="dotTx_32" refType="userD"/>
                <dgm:constr type="l" for="ch" forName="dotTx_33" refType="userD" fact="2.25"/>
                <dgm:constr type="t" for="ch" forName="dotTx_33"/>
                <dgm:constr type="w" for="ch" forName="dotTx_33" refType="userD"/>
                <dgm:constr type="h" for="ch" forName="dotTx_33" refType="userD"/>
              </dgm:constrLst>
              <dgm:layoutNode name="dotTx_3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3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1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2" axis="self" ptType="node" func="pos" op="equ" val="4">
            <dgm:layoutNode name="four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w" for="ch" forName="dotTx_41" refType="userD"/>
                <dgm:constr type="h" for="ch" forName="dotTx_41" refType="userD"/>
                <dgm:constr type="l" for="ch" forName="dotTx_42" refType="userD" fact="1.5"/>
                <dgm:constr type="w" for="ch" forName="dotTx_42" refType="userD"/>
                <dgm:constr type="h" for="ch" forName="dotTx_42" refType="userD"/>
                <dgm:constr type="t" for="ch" forName="dotTx_43" refType="userD" fact="1.5"/>
                <dgm:constr type="w" for="ch" forName="dotTx_43" refType="userD"/>
                <dgm:constr type="h" for="ch" forName="dotTx_43" refType="userD"/>
                <dgm:constr type="l" for="ch" forName="dotTx_44" refType="userD" fact="1.5"/>
                <dgm:constr type="t" for="ch" forName="dotTx_44" refType="userD" fact="1.5"/>
                <dgm:constr type="w" for="ch" forName="dotTx_44" refType="userD"/>
                <dgm:constr type="h" for="ch" forName="dotTx_44" refType="userD"/>
              </dgm:constrLst>
              <dgm:layoutNode name="dotTx_4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4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3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if name="Name44" axis="self" ptType="node" func="pos" op="equ" val="5">
            <dgm:layoutNode name="fiveDotsTx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D"/>
                <dgm:constr type="l" for="ch" forName="dotTx_51"/>
                <dgm:constr type="t" for="ch" forName="dotTx_51" refType="userD" fact="2.25"/>
                <dgm:constr type="w" for="ch" forName="dotTx_51" refType="userD"/>
                <dgm:constr type="h" for="ch" forName="dotTx_51" refType="userD"/>
                <dgm:constr type="l" for="ch" forName="dotTx_52" refType="userD" fact="1.125"/>
                <dgm:constr type="t" for="ch" forName="dotTx_52" refType="userD" fact="1.125"/>
                <dgm:constr type="w" for="ch" forName="dotTx_52" refType="userD"/>
                <dgm:constr type="h" for="ch" forName="dotTx_52" refType="userD"/>
                <dgm:constr type="l" for="ch" forName="dotTx_53" refType="userD" fact="2.25"/>
                <dgm:constr type="t" for="ch" forName="dotTx_53"/>
                <dgm:constr type="w" for="ch" forName="dotTx_53" refType="userD"/>
                <dgm:constr type="h" for="ch" forName="dotTx_53" refType="userD"/>
                <dgm:constr type="l" for="ch" forName="dotTx_54"/>
                <dgm:constr type="t" for="ch" forName="dotTx_54"/>
                <dgm:constr type="w" for="ch" forName="dotTx_54" refType="userD"/>
                <dgm:constr type="h" for="ch" forName="dotTx_54" refType="userD"/>
                <dgm:constr type="l" for="ch" forName="dotTx_55" refType="userD" fact="2.25"/>
                <dgm:constr type="t" for="ch" forName="dotTx_55" refType="userD" fact="2.25"/>
                <dgm:constr type="w" for="ch" forName="dotTx_55" refType="userD"/>
                <dgm:constr type="h" for="ch" forName="dotTx_55" refType="userD"/>
              </dgm:constrLst>
              <dgm:layoutNode name="dotTx_51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2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3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4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  <dgm:layoutNode name="dotTx_55" styleLbl="solidFgAcc1">
                <dgm:alg type="sp"/>
                <dgm:shape xmlns:r="http://schemas.openxmlformats.org/officeDocument/2006/relationships" type="ellipse" r:blip="">
                  <dgm:adjLst/>
                </dgm:shape>
                <dgm:presOf/>
              </dgm:layoutNode>
            </dgm:layoutNode>
            <dgm:layoutNode name="Name45" styleLbl="revTx">
              <dgm:varLst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desOrSelf" ptType="node"/>
              <dgm:constrLst>
                <dgm:constr type="tMarg" refType="primFontSz" fact="0.2"/>
                <dgm:constr type="bMarg"/>
              </dgm:constrLst>
              <dgm:ruleLst>
                <dgm:rule type="w" val="INF" fact="NaN" max="NaN"/>
              </dgm:ruleLst>
            </dgm:layoutNode>
          </dgm:if>
          <dgm:else name="Name46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A7AE0-9F6E-4FF2-8401-AA344021527B}" type="datetimeFigureOut">
              <a:rPr lang="fr-FR" smtClean="0"/>
              <a:t>04/02/2020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1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29C8-7E15-4CBA-A4BD-5975A82C959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1955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9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8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6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5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4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93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42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90" algn="l" defTabSz="91429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428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89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06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20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57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946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58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28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248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14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68116"/>
            <a:fld id="{146A4355-D7BD-4FD3-B5E3-4618669EB36F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68116"/>
              <a:t>04/02/2020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68116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68116"/>
            <a:fld id="{CAB210E4-076D-4284-A1B8-3C9242CDBC5B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768116"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86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http://www.canva.com/fr_fr/creer/mood-board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36041" y="222939"/>
            <a:ext cx="9302297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86"/>
            <a:r>
              <a:rPr lang="fr-FR" sz="2130" b="1" dirty="0" smtClean="0">
                <a:solidFill>
                  <a:srgbClr val="213A8F"/>
                </a:solidFill>
                <a:latin typeface="Ubuntu Condensed" panose="020B0506030602030204" pitchFamily="34" charset="0"/>
              </a:rPr>
              <a:t>Outil d’aide au </a:t>
            </a:r>
            <a:r>
              <a:rPr lang="fr-FR" sz="2130" b="1" dirty="0" err="1" smtClean="0">
                <a:solidFill>
                  <a:srgbClr val="213A8F"/>
                </a:solidFill>
                <a:latin typeface="Ubuntu Condensed" panose="020B0506030602030204" pitchFamily="34" charset="0"/>
              </a:rPr>
              <a:t>storytelling</a:t>
            </a:r>
            <a:endParaRPr lang="fr-FR" sz="2130" b="1" dirty="0">
              <a:solidFill>
                <a:srgbClr val="213A8F"/>
              </a:solidFill>
              <a:latin typeface="Ubuntu Condensed" panose="020B0506030602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0" y="6472871"/>
            <a:ext cx="798736" cy="33322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7" y="6420970"/>
            <a:ext cx="2913768" cy="437030"/>
          </a:xfrm>
          <a:prstGeom prst="rect">
            <a:avLst/>
          </a:prstGeom>
        </p:spPr>
      </p:pic>
      <p:sp>
        <p:nvSpPr>
          <p:cNvPr id="57" name="ZoneTexte 56"/>
          <p:cNvSpPr txBox="1"/>
          <p:nvPr/>
        </p:nvSpPr>
        <p:spPr>
          <a:xfrm>
            <a:off x="362222" y="822789"/>
            <a:ext cx="9231210" cy="369332"/>
          </a:xfrm>
          <a:prstGeom prst="rect">
            <a:avLst/>
          </a:prstGeom>
          <a:solidFill>
            <a:srgbClr val="213A8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chemeClr val="bg1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1. Identité de marque - Analyse de la situation actuelle </a:t>
            </a:r>
            <a:endParaRPr lang="fr-FR" sz="11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3114392" y="480564"/>
            <a:ext cx="6479040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62222" y="1310688"/>
            <a:ext cx="5685494" cy="538609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Mon identité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Comment je veux être perçu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6129196" y="1310688"/>
            <a:ext cx="3464236" cy="538609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Mon image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Comment je suis perçu en réalité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362221" y="1927381"/>
            <a:ext cx="568549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Mission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 raison d’être de l’entreprise</a:t>
            </a: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362221" y="3394742"/>
            <a:ext cx="5685494" cy="1215717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Vision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L’expression de la mission sous la forme d’ambitions et objectifs futurs</a:t>
            </a: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62221" y="4696230"/>
            <a:ext cx="5685494" cy="1554272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Valeurs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Les grands principes qui guident l’entreprise et fondent sa culture</a:t>
            </a: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6129196" y="1927381"/>
            <a:ext cx="3464236" cy="4324261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152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36041" y="222939"/>
            <a:ext cx="9302297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86"/>
            <a:r>
              <a:rPr lang="fr-FR" sz="2130" b="1" dirty="0" smtClean="0">
                <a:solidFill>
                  <a:srgbClr val="213A8F"/>
                </a:solidFill>
                <a:latin typeface="Ubuntu Condensed" panose="020B0506030602030204" pitchFamily="34" charset="0"/>
              </a:rPr>
              <a:t>Outil d’aide au </a:t>
            </a:r>
            <a:r>
              <a:rPr lang="fr-FR" sz="2130" b="1" dirty="0" err="1" smtClean="0">
                <a:solidFill>
                  <a:srgbClr val="213A8F"/>
                </a:solidFill>
                <a:latin typeface="Ubuntu Condensed" panose="020B0506030602030204" pitchFamily="34" charset="0"/>
              </a:rPr>
              <a:t>storytelling</a:t>
            </a:r>
            <a:endParaRPr lang="fr-FR" sz="2130" b="1" dirty="0">
              <a:solidFill>
                <a:srgbClr val="213A8F"/>
              </a:solidFill>
              <a:latin typeface="Ubuntu Condensed" panose="020B0506030602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0" y="6472871"/>
            <a:ext cx="798736" cy="33322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7" y="6420970"/>
            <a:ext cx="2913768" cy="437030"/>
          </a:xfrm>
          <a:prstGeom prst="rect">
            <a:avLst/>
          </a:prstGeom>
        </p:spPr>
      </p:pic>
      <p:sp>
        <p:nvSpPr>
          <p:cNvPr id="57" name="ZoneTexte 56"/>
          <p:cNvSpPr txBox="1"/>
          <p:nvPr/>
        </p:nvSpPr>
        <p:spPr>
          <a:xfrm>
            <a:off x="362222" y="822789"/>
            <a:ext cx="9231209" cy="369332"/>
          </a:xfrm>
          <a:prstGeom prst="rect">
            <a:avLst/>
          </a:prstGeom>
          <a:solidFill>
            <a:srgbClr val="213A8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>
                <a:solidFill>
                  <a:schemeClr val="bg1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fr-FR" dirty="0" smtClean="0">
                <a:solidFill>
                  <a:schemeClr val="bg1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. Positionnement de la marque </a:t>
            </a:r>
            <a:endParaRPr lang="fr-FR" sz="11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3114392" y="480564"/>
            <a:ext cx="6479040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62222" y="1283529"/>
            <a:ext cx="2906079" cy="324704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Produits ou services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 promesse de l’entreprise</a:t>
            </a: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524443" y="1283529"/>
            <a:ext cx="2906079" cy="324704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Cible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Pour qui</a:t>
            </a: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686664" y="1283529"/>
            <a:ext cx="2906767" cy="3247043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Avantage concurrentiel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r>
              <a:rPr lang="fr-FR" sz="11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qui fait la différence</a:t>
            </a: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362220" y="4925387"/>
            <a:ext cx="9231211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rgbClr val="213A8F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Positionnement</a:t>
            </a:r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defTabSz="576086"/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Flèche vers le bas 6"/>
          <p:cNvSpPr/>
          <p:nvPr/>
        </p:nvSpPr>
        <p:spPr>
          <a:xfrm>
            <a:off x="4837153" y="4621980"/>
            <a:ext cx="280658" cy="294354"/>
          </a:xfrm>
          <a:prstGeom prst="downArrow">
            <a:avLst/>
          </a:prstGeom>
          <a:solidFill>
            <a:srgbClr val="213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62220" y="4590105"/>
            <a:ext cx="9231211" cy="45719"/>
          </a:xfrm>
          <a:prstGeom prst="rect">
            <a:avLst/>
          </a:prstGeom>
          <a:solidFill>
            <a:srgbClr val="213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11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236041" y="222939"/>
            <a:ext cx="9302297" cy="42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76086"/>
            <a:r>
              <a:rPr lang="fr-FR" sz="2130" b="1" dirty="0" smtClean="0">
                <a:solidFill>
                  <a:srgbClr val="213A8F"/>
                </a:solidFill>
                <a:latin typeface="Ubuntu Condensed" panose="020B0506030602030204" pitchFamily="34" charset="0"/>
              </a:rPr>
              <a:t>Outil d’aide au </a:t>
            </a:r>
            <a:r>
              <a:rPr lang="fr-FR" sz="2130" b="1" dirty="0" err="1" smtClean="0">
                <a:solidFill>
                  <a:srgbClr val="213A8F"/>
                </a:solidFill>
                <a:latin typeface="Ubuntu Condensed" panose="020B0506030602030204" pitchFamily="34" charset="0"/>
              </a:rPr>
              <a:t>storytelling</a:t>
            </a:r>
            <a:endParaRPr lang="fr-FR" sz="2130" b="1" dirty="0">
              <a:solidFill>
                <a:srgbClr val="213A8F"/>
              </a:solidFill>
              <a:latin typeface="Ubuntu Condensed" panose="020B0506030602030204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0" y="6472871"/>
            <a:ext cx="798736" cy="33322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17" y="6420970"/>
            <a:ext cx="2913768" cy="437030"/>
          </a:xfrm>
          <a:prstGeom prst="rect">
            <a:avLst/>
          </a:prstGeom>
        </p:spPr>
      </p:pic>
      <p:sp>
        <p:nvSpPr>
          <p:cNvPr id="57" name="ZoneTexte 56"/>
          <p:cNvSpPr txBox="1"/>
          <p:nvPr/>
        </p:nvSpPr>
        <p:spPr>
          <a:xfrm>
            <a:off x="362222" y="822789"/>
            <a:ext cx="9231209" cy="369332"/>
          </a:xfrm>
          <a:prstGeom prst="rect">
            <a:avLst/>
          </a:prstGeom>
          <a:solidFill>
            <a:srgbClr val="213A8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dirty="0" smtClean="0">
                <a:solidFill>
                  <a:schemeClr val="bg1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3. </a:t>
            </a:r>
            <a:r>
              <a:rPr lang="fr-FR" dirty="0" err="1" smtClean="0">
                <a:solidFill>
                  <a:schemeClr val="bg1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Moodboard</a:t>
            </a:r>
            <a:r>
              <a:rPr lang="fr-FR" dirty="0" smtClean="0">
                <a:solidFill>
                  <a:schemeClr val="bg1"/>
                </a:solidFill>
                <a:latin typeface="Ubuntu Condensed" panose="020B0506030602030204" pitchFamily="34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fr-FR" sz="1100" dirty="0" smtClea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21" name="Connecteur droit 20"/>
          <p:cNvCxnSpPr/>
          <p:nvPr/>
        </p:nvCxnSpPr>
        <p:spPr>
          <a:xfrm>
            <a:off x="3114392" y="480564"/>
            <a:ext cx="6479040" cy="0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992978893"/>
              </p:ext>
            </p:extLst>
          </p:nvPr>
        </p:nvGraphicFramePr>
        <p:xfrm>
          <a:off x="362222" y="1581671"/>
          <a:ext cx="7586721" cy="5057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2" name="ZoneTexte 21"/>
          <p:cNvSpPr txBox="1"/>
          <p:nvPr/>
        </p:nvSpPr>
        <p:spPr>
          <a:xfrm>
            <a:off x="362222" y="1283529"/>
            <a:ext cx="9231209" cy="261610"/>
          </a:xfrm>
          <a:prstGeom prst="rect">
            <a:avLst/>
          </a:prstGeom>
          <a:solidFill>
            <a:schemeClr val="bg1"/>
          </a:solidFill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defTabSz="576086"/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Assemblage d’images, objets ou mots reflétant le style et l’</a:t>
            </a:r>
            <a:r>
              <a:rPr lang="fr-FR" sz="1100" dirty="0" err="1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identitié</a:t>
            </a:r>
            <a:r>
              <a:rPr lang="fr-FR" sz="1100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l’entreprise. Outil en ligne : </a:t>
            </a:r>
            <a:r>
              <a:rPr lang="fr-FR" sz="1100" dirty="0" smtClean="0">
                <a:hlinkClick r:id="rId9"/>
              </a:rPr>
              <a:t>www.canva.com/fr_fr/creer/mood-boards</a:t>
            </a:r>
            <a:r>
              <a:rPr lang="fr-FR" sz="1100" dirty="0">
                <a:hlinkClick r:id="rId9"/>
              </a:rPr>
              <a:t>/</a:t>
            </a:r>
            <a:endParaRPr lang="fr-FR" sz="1100" dirty="0" smtClean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874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1442</TotalTime>
  <Words>114</Words>
  <Application>Microsoft Office PowerPoint</Application>
  <PresentationFormat>Format A4 (210 x 297 mm)</PresentationFormat>
  <Paragraphs>102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Roboto</vt:lpstr>
      <vt:lpstr>Ubuntu Condensed</vt:lpstr>
      <vt:lpstr>1_Thème Office</vt:lpstr>
      <vt:lpstr>Présentation PowerPoint</vt:lpstr>
      <vt:lpstr>Présentation PowerPoint</vt:lpstr>
      <vt:lpstr>Présentation PowerPoint</vt:lpstr>
    </vt:vector>
  </TitlesOfParts>
  <Company>ENE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Florence HAUTDIDIER</dc:creator>
  <cp:lastModifiedBy>Anaëlle BAUER</cp:lastModifiedBy>
  <cp:revision>121</cp:revision>
  <cp:lastPrinted>2019-07-23T11:13:01Z</cp:lastPrinted>
  <dcterms:created xsi:type="dcterms:W3CDTF">2015-08-20T12:10:45Z</dcterms:created>
  <dcterms:modified xsi:type="dcterms:W3CDTF">2020-02-04T12:42:55Z</dcterms:modified>
</cp:coreProperties>
</file>